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6858000" cx="9144000"/>
  <p:notesSz cx="6858000" cy="9144000"/>
  <p:embeddedFontLst>
    <p:embeddedFont>
      <p:font typeface="Constantia"/>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Constantia-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Constantia-italic.fntdata"/><Relationship Id="rId10" Type="http://schemas.openxmlformats.org/officeDocument/2006/relationships/slide" Target="slides/slide4.xml"/><Relationship Id="rId32" Type="http://schemas.openxmlformats.org/officeDocument/2006/relationships/font" Target="fonts/Constantia-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Constantia-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8" name="Google Shape;108;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1" name="Google Shape;191;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2" name="Google Shape;202;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0" name="Google Shape;210;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4" name="Google Shape;114;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0" name="Google Shape;240;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1" name="Google Shape;121;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8" name="Google Shape;128;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5" name="Google Shape;135;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2" name="Google Shape;142;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1" name="Google Shape;161;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439FD7"/>
            </a:gs>
            <a:gs pos="25000">
              <a:srgbClr val="4397CA"/>
            </a:gs>
            <a:gs pos="100000">
              <a:srgbClr val="00466A"/>
            </a:gs>
          </a:gsLst>
          <a:path path="circle">
            <a:fillToRect b="50%" l="50%" r="50%" t="50%"/>
          </a:path>
          <a:tileRect/>
        </a:gradFill>
      </p:bgPr>
    </p:bg>
    <p:spTree>
      <p:nvGrpSpPr>
        <p:cNvPr id="16" name="Shape 16"/>
        <p:cNvGrpSpPr/>
        <p:nvPr/>
      </p:nvGrpSpPr>
      <p:grpSpPr>
        <a:xfrm>
          <a:off x="0" y="0"/>
          <a:ext cx="0" cy="0"/>
          <a:chOff x="0" y="0"/>
          <a:chExt cx="0" cy="0"/>
        </a:xfrm>
      </p:grpSpPr>
      <p:sp>
        <p:nvSpPr>
          <p:cNvPr id="17" name="Google Shape;17;p2"/>
          <p:cNvSpPr txBox="1"/>
          <p:nvPr>
            <p:ph type="ctrTitle"/>
          </p:nvPr>
        </p:nvSpPr>
        <p:spPr>
          <a:xfrm>
            <a:off x="533400" y="1371600"/>
            <a:ext cx="7851648" cy="1828800"/>
          </a:xfrm>
          <a:prstGeom prst="rect">
            <a:avLst/>
          </a:prstGeom>
          <a:noFill/>
          <a:ln>
            <a:noFill/>
          </a:ln>
        </p:spPr>
        <p:txBody>
          <a:bodyPr anchorCtr="0" anchor="b" bIns="0" lIns="0" spcFirstLastPara="1" rIns="18275" wrap="square" tIns="0">
            <a:normAutofit/>
          </a:bodyPr>
          <a:lstStyle>
            <a:lvl1pPr lvl="0" algn="r">
              <a:lnSpc>
                <a:spcPct val="100000"/>
              </a:lnSpc>
              <a:spcBef>
                <a:spcPts val="0"/>
              </a:spcBef>
              <a:spcAft>
                <a:spcPts val="0"/>
              </a:spcAft>
              <a:buClr>
                <a:srgbClr val="4CE0EA"/>
              </a:buClr>
              <a:buSzPts val="5600"/>
              <a:buFont typeface="Calibri"/>
              <a:buNone/>
              <a:defRPr b="1" sz="5600">
                <a:solidFill>
                  <a:srgbClr val="4CE0EA"/>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2"/>
          <p:cNvSpPr txBox="1"/>
          <p:nvPr>
            <p:ph idx="1" type="subTitle"/>
          </p:nvPr>
        </p:nvSpPr>
        <p:spPr>
          <a:xfrm>
            <a:off x="533400" y="3228536"/>
            <a:ext cx="7854696" cy="1752600"/>
          </a:xfrm>
          <a:prstGeom prst="rect">
            <a:avLst/>
          </a:prstGeom>
          <a:noFill/>
          <a:ln>
            <a:noFill/>
          </a:ln>
        </p:spPr>
        <p:txBody>
          <a:bodyPr anchorCtr="0" anchor="t" bIns="45700" lIns="0" spcFirstLastPara="1" rIns="18275" wrap="square" tIns="45700">
            <a:normAutofit/>
          </a:bodyPr>
          <a:lstStyle>
            <a:lvl1pPr lvl="0" marR="45720" algn="r">
              <a:lnSpc>
                <a:spcPct val="100000"/>
              </a:lnSpc>
              <a:spcBef>
                <a:spcPts val="520"/>
              </a:spcBef>
              <a:spcAft>
                <a:spcPts val="0"/>
              </a:spcAft>
              <a:buSzPts val="2470"/>
              <a:buNone/>
              <a:defRPr>
                <a:solidFill>
                  <a:schemeClr val="lt1"/>
                </a:solidFill>
              </a:defRPr>
            </a:lvl1pPr>
            <a:lvl2pPr lvl="1" algn="ctr">
              <a:lnSpc>
                <a:spcPct val="100000"/>
              </a:lnSpc>
              <a:spcBef>
                <a:spcPts val="360"/>
              </a:spcBef>
              <a:spcAft>
                <a:spcPts val="0"/>
              </a:spcAft>
              <a:buSzPts val="1530"/>
              <a:buNone/>
              <a:defRPr/>
            </a:lvl2pPr>
            <a:lvl3pPr lvl="2" algn="ctr">
              <a:lnSpc>
                <a:spcPct val="100000"/>
              </a:lnSpc>
              <a:spcBef>
                <a:spcPts val="360"/>
              </a:spcBef>
              <a:spcAft>
                <a:spcPts val="0"/>
              </a:spcAft>
              <a:buSzPts val="1260"/>
              <a:buNone/>
              <a:defRPr/>
            </a:lvl3pPr>
            <a:lvl4pPr lvl="3" algn="ctr">
              <a:lnSpc>
                <a:spcPct val="100000"/>
              </a:lnSpc>
              <a:spcBef>
                <a:spcPts val="360"/>
              </a:spcBef>
              <a:spcAft>
                <a:spcPts val="0"/>
              </a:spcAft>
              <a:buSzPts val="1170"/>
              <a:buNone/>
              <a:defRPr/>
            </a:lvl4pPr>
            <a:lvl5pPr lvl="4" algn="ctr">
              <a:lnSpc>
                <a:spcPct val="100000"/>
              </a:lnSpc>
              <a:spcBef>
                <a:spcPts val="360"/>
              </a:spcBef>
              <a:spcAft>
                <a:spcPts val="0"/>
              </a:spcAft>
              <a:buSzPts val="1170"/>
              <a:buNone/>
              <a:defRPr/>
            </a:lvl5pPr>
            <a:lvl6pPr lvl="5" algn="ctr">
              <a:lnSpc>
                <a:spcPct val="100000"/>
              </a:lnSpc>
              <a:spcBef>
                <a:spcPts val="360"/>
              </a:spcBef>
              <a:spcAft>
                <a:spcPts val="0"/>
              </a:spcAft>
              <a:buSzPts val="1440"/>
              <a:buNone/>
              <a:defRPr/>
            </a:lvl6pPr>
            <a:lvl7pPr lvl="6" algn="ctr">
              <a:lnSpc>
                <a:spcPct val="100000"/>
              </a:lnSpc>
              <a:spcBef>
                <a:spcPts val="360"/>
              </a:spcBef>
              <a:spcAft>
                <a:spcPts val="0"/>
              </a:spcAft>
              <a:buSzPts val="1440"/>
              <a:buNone/>
              <a:defRPr/>
            </a:lvl7pPr>
            <a:lvl8pPr lvl="7" algn="ctr">
              <a:lnSpc>
                <a:spcPct val="100000"/>
              </a:lnSpc>
              <a:spcBef>
                <a:spcPts val="360"/>
              </a:spcBef>
              <a:spcAft>
                <a:spcPts val="0"/>
              </a:spcAft>
              <a:buSzPts val="1800"/>
              <a:buNone/>
              <a:defRPr/>
            </a:lvl8pPr>
            <a:lvl9pPr lvl="8" algn="ctr">
              <a:lnSpc>
                <a:spcPct val="100000"/>
              </a:lnSpc>
              <a:spcBef>
                <a:spcPts val="360"/>
              </a:spcBef>
              <a:spcAft>
                <a:spcPts val="0"/>
              </a:spcAft>
              <a:buSzPts val="1800"/>
              <a:buNone/>
              <a:defRPr/>
            </a:lvl9pPr>
          </a:lstStyle>
          <a:p/>
        </p:txBody>
      </p:sp>
      <p:sp>
        <p:nvSpPr>
          <p:cNvPr id="19" name="Google Shape;19;p2"/>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2"/>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83" name="Shape 83"/>
        <p:cNvGrpSpPr/>
        <p:nvPr/>
      </p:nvGrpSpPr>
      <p:grpSpPr>
        <a:xfrm>
          <a:off x="0" y="0"/>
          <a:ext cx="0" cy="0"/>
          <a:chOff x="0" y="0"/>
          <a:chExt cx="0" cy="0"/>
        </a:xfrm>
      </p:grpSpPr>
      <p:sp>
        <p:nvSpPr>
          <p:cNvPr id="84" name="Google Shape;84;p12"/>
          <p:cNvSpPr/>
          <p:nvPr/>
        </p:nvSpPr>
        <p:spPr>
          <a:xfrm flipH="1" rot="-10380000">
            <a:off x="3165753" y="1108077"/>
            <a:ext cx="5257800" cy="4114800"/>
          </a:xfrm>
          <a:prstGeom prst="snipRoundRect">
            <a:avLst>
              <a:gd fmla="val 0" name="adj1"/>
              <a:gd fmla="val 3646" name="adj2"/>
            </a:avLst>
          </a:prstGeom>
          <a:solidFill>
            <a:srgbClr val="FFFFFF"/>
          </a:solidFill>
          <a:ln cap="rnd" cmpd="sng" w="9525">
            <a:solidFill>
              <a:srgbClr val="C0C0C0"/>
            </a:solidFill>
            <a:prstDash val="solid"/>
            <a:round/>
            <a:headEnd len="sm" w="sm" type="none"/>
            <a:tailEnd len="sm" w="sm" type="none"/>
          </a:ln>
          <a:effectLst>
            <a:outerShdw blurRad="63500" sx="98500" kx="100000" rotWithShape="0" algn="tl" dir="7500000" dist="38500" sy="100080">
              <a:srgbClr val="000000">
                <a:alpha val="24313"/>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onstantia"/>
              <a:ea typeface="Constantia"/>
              <a:cs typeface="Constantia"/>
              <a:sym typeface="Constantia"/>
            </a:endParaRPr>
          </a:p>
        </p:txBody>
      </p:sp>
      <p:sp>
        <p:nvSpPr>
          <p:cNvPr id="85" name="Google Shape;85;p12"/>
          <p:cNvSpPr/>
          <p:nvPr/>
        </p:nvSpPr>
        <p:spPr>
          <a:xfrm flipH="1" rot="-10380000">
            <a:off x="8004134" y="5359769"/>
            <a:ext cx="155448" cy="155448"/>
          </a:xfrm>
          <a:prstGeom prst="rtTriangle">
            <a:avLst/>
          </a:prstGeom>
          <a:solidFill>
            <a:srgbClr val="FFFFFF"/>
          </a:solidFill>
          <a:ln cap="flat" cmpd="sng" w="12700">
            <a:solidFill>
              <a:srgbClr val="FFFFFF"/>
            </a:solidFill>
            <a:prstDash val="solid"/>
            <a:bevel/>
            <a:headEnd len="sm" w="sm" type="none"/>
            <a:tailEnd len="sm" w="sm" type="none"/>
          </a:ln>
          <a:effectLst>
            <a:outerShdw blurRad="19685" rotWithShape="0" algn="tl" dir="12900000" dist="6350">
              <a:srgbClr val="000000">
                <a:alpha val="46274"/>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onstantia"/>
              <a:ea typeface="Constantia"/>
              <a:cs typeface="Constantia"/>
              <a:sym typeface="Constantia"/>
            </a:endParaRPr>
          </a:p>
        </p:txBody>
      </p:sp>
      <p:sp>
        <p:nvSpPr>
          <p:cNvPr id="86" name="Google Shape;86;p12"/>
          <p:cNvSpPr txBox="1"/>
          <p:nvPr>
            <p:ph type="title"/>
          </p:nvPr>
        </p:nvSpPr>
        <p:spPr>
          <a:xfrm>
            <a:off x="609600" y="1176996"/>
            <a:ext cx="2212848" cy="1582621"/>
          </a:xfrm>
          <a:prstGeom prst="rect">
            <a:avLst/>
          </a:prstGeom>
          <a:noFill/>
          <a:ln>
            <a:noFill/>
          </a:ln>
        </p:spPr>
        <p:txBody>
          <a:bodyPr anchorCtr="0" anchor="b" bIns="45700" lIns="45700" spcFirstLastPara="1" rIns="45700" wrap="square" tIns="45700">
            <a:normAutofit/>
          </a:bodyPr>
          <a:lstStyle>
            <a:lvl1pPr lvl="0" algn="l">
              <a:lnSpc>
                <a:spcPct val="100000"/>
              </a:lnSpc>
              <a:spcBef>
                <a:spcPts val="0"/>
              </a:spcBef>
              <a:spcAft>
                <a:spcPts val="0"/>
              </a:spcAft>
              <a:buClr>
                <a:schemeClr val="dk2"/>
              </a:buClr>
              <a:buSzPts val="2000"/>
              <a:buFont typeface="Calibri"/>
              <a:buNone/>
              <a:defRPr b="1" sz="20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12"/>
          <p:cNvSpPr txBox="1"/>
          <p:nvPr>
            <p:ph idx="1" type="body"/>
          </p:nvPr>
        </p:nvSpPr>
        <p:spPr>
          <a:xfrm>
            <a:off x="609600" y="2828785"/>
            <a:ext cx="2209800" cy="2179320"/>
          </a:xfrm>
          <a:prstGeom prst="rect">
            <a:avLst/>
          </a:prstGeom>
          <a:noFill/>
          <a:ln>
            <a:noFill/>
          </a:ln>
        </p:spPr>
        <p:txBody>
          <a:bodyPr anchorCtr="0" anchor="t" bIns="45700" lIns="64000" spcFirstLastPara="1" rIns="45700" wrap="square" tIns="45700">
            <a:normAutofit/>
          </a:bodyPr>
          <a:lstStyle>
            <a:lvl1pPr indent="-228600" lvl="0" marL="457200" algn="l">
              <a:lnSpc>
                <a:spcPct val="100000"/>
              </a:lnSpc>
              <a:spcBef>
                <a:spcPts val="250"/>
              </a:spcBef>
              <a:spcAft>
                <a:spcPts val="0"/>
              </a:spcAft>
              <a:buSzPts val="1235"/>
              <a:buFont typeface="Constantia"/>
              <a:buNone/>
              <a:defRPr sz="1300"/>
            </a:lvl1pPr>
            <a:lvl2pPr indent="-293369" lvl="1" marL="914400" algn="l">
              <a:lnSpc>
                <a:spcPct val="100000"/>
              </a:lnSpc>
              <a:spcBef>
                <a:spcPts val="240"/>
              </a:spcBef>
              <a:spcAft>
                <a:spcPts val="0"/>
              </a:spcAft>
              <a:buSzPts val="1020"/>
              <a:buChar char="⚫"/>
              <a:defRPr sz="1200"/>
            </a:lvl2pPr>
            <a:lvl3pPr indent="-273050" lvl="2" marL="1371600" algn="l">
              <a:lnSpc>
                <a:spcPct val="100000"/>
              </a:lnSpc>
              <a:spcBef>
                <a:spcPts val="200"/>
              </a:spcBef>
              <a:spcAft>
                <a:spcPts val="0"/>
              </a:spcAft>
              <a:buSzPts val="700"/>
              <a:buChar char="⚫"/>
              <a:defRPr sz="1000"/>
            </a:lvl3pPr>
            <a:lvl4pPr indent="-265747" lvl="3" marL="1828800" algn="l">
              <a:lnSpc>
                <a:spcPct val="100000"/>
              </a:lnSpc>
              <a:spcBef>
                <a:spcPts val="180"/>
              </a:spcBef>
              <a:spcAft>
                <a:spcPts val="0"/>
              </a:spcAft>
              <a:buSzPts val="585"/>
              <a:buChar char="⚫"/>
              <a:defRPr sz="900"/>
            </a:lvl4pPr>
            <a:lvl5pPr indent="-265747" lvl="4" marL="2286000" algn="l">
              <a:lnSpc>
                <a:spcPct val="100000"/>
              </a:lnSpc>
              <a:spcBef>
                <a:spcPts val="180"/>
              </a:spcBef>
              <a:spcAft>
                <a:spcPts val="0"/>
              </a:spcAft>
              <a:buSzPts val="585"/>
              <a:buChar char="⚫"/>
              <a:defRPr sz="900"/>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88" name="Google Shape;88;p12"/>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12"/>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12"/>
          <p:cNvSpPr txBox="1"/>
          <p:nvPr>
            <p:ph idx="12" type="sldNum"/>
          </p:nvPr>
        </p:nvSpPr>
        <p:spPr>
          <a:xfrm>
            <a:off x="8077200" y="6356350"/>
            <a:ext cx="6096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
        <p:nvSpPr>
          <p:cNvPr id="91" name="Google Shape;91;p12"/>
          <p:cNvSpPr/>
          <p:nvPr>
            <p:ph idx="2" type="pic"/>
          </p:nvPr>
        </p:nvSpPr>
        <p:spPr>
          <a:xfrm rot="420000">
            <a:off x="3485793" y="1199517"/>
            <a:ext cx="4617720" cy="3931920"/>
          </a:xfrm>
          <a:prstGeom prst="rect">
            <a:avLst/>
          </a:prstGeom>
          <a:solidFill>
            <a:schemeClr val="lt2"/>
          </a:solidFill>
          <a:ln cap="rnd" cmpd="sng" w="9525">
            <a:solidFill>
              <a:srgbClr val="C0C0C0"/>
            </a:solidFill>
            <a:prstDash val="solid"/>
            <a:round/>
            <a:headEnd len="sm" w="sm" type="none"/>
            <a:tailEnd len="sm" w="sm" type="none"/>
          </a:ln>
        </p:spPr>
      </p:sp>
      <p:sp>
        <p:nvSpPr>
          <p:cNvPr id="92" name="Google Shape;92;p12"/>
          <p:cNvSpPr/>
          <p:nvPr/>
        </p:nvSpPr>
        <p:spPr>
          <a:xfrm flipH="1" rot="10800000">
            <a:off x="-9525" y="5816600"/>
            <a:ext cx="9163050" cy="104140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0079AD">
                  <a:alpha val="44313"/>
                </a:srgbClr>
              </a:gs>
              <a:gs pos="100000">
                <a:srgbClr val="00E9F7">
                  <a:alpha val="54509"/>
                </a:srgbClr>
              </a:gs>
            </a:gsLst>
            <a:lin ang="5400000"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nstantia"/>
              <a:ea typeface="Constantia"/>
              <a:cs typeface="Constantia"/>
              <a:sym typeface="Constantia"/>
            </a:endParaRPr>
          </a:p>
        </p:txBody>
      </p:sp>
      <p:sp>
        <p:nvSpPr>
          <p:cNvPr id="93" name="Google Shape;93;p12"/>
          <p:cNvSpPr/>
          <p:nvPr/>
        </p:nvSpPr>
        <p:spPr>
          <a:xfrm flipH="1" rot="10800000">
            <a:off x="4381500" y="6219825"/>
            <a:ext cx="4762500" cy="638175"/>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00ABB4">
                  <a:alpha val="29411"/>
                </a:srgbClr>
              </a:gs>
              <a:gs pos="80000">
                <a:srgbClr val="0099E4">
                  <a:alpha val="44313"/>
                </a:srgbClr>
              </a:gs>
              <a:gs pos="100000">
                <a:srgbClr val="0099E4">
                  <a:alpha val="44313"/>
                </a:srgbClr>
              </a:gs>
            </a:gsLst>
            <a:lin ang="5400000"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nstantia"/>
              <a:ea typeface="Constantia"/>
              <a:cs typeface="Constantia"/>
              <a:sym typeface="Constantia"/>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4" name="Shape 94"/>
        <p:cNvGrpSpPr/>
        <p:nvPr/>
      </p:nvGrpSpPr>
      <p:grpSpPr>
        <a:xfrm>
          <a:off x="0" y="0"/>
          <a:ext cx="0" cy="0"/>
          <a:chOff x="0" y="0"/>
          <a:chExt cx="0" cy="0"/>
        </a:xfrm>
      </p:grpSpPr>
      <p:sp>
        <p:nvSpPr>
          <p:cNvPr id="95" name="Google Shape;95;p13"/>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13"/>
          <p:cNvSpPr txBox="1"/>
          <p:nvPr>
            <p:ph idx="1" type="body"/>
          </p:nvPr>
        </p:nvSpPr>
        <p:spPr>
          <a:xfrm rot="5400000">
            <a:off x="2377440" y="15240"/>
            <a:ext cx="4389120" cy="8229600"/>
          </a:xfrm>
          <a:prstGeom prst="rect">
            <a:avLst/>
          </a:prstGeom>
          <a:noFill/>
          <a:ln>
            <a:noFill/>
          </a:ln>
        </p:spPr>
        <p:txBody>
          <a:bodyPr anchorCtr="0" anchor="t" bIns="45700" lIns="91425" spcFirstLastPara="1" rIns="91425" wrap="square" tIns="45700">
            <a:normAutofit/>
          </a:bodyPr>
          <a:lstStyle>
            <a:lvl1pPr indent="-337185" lvl="0" marL="457200" algn="l">
              <a:lnSpc>
                <a:spcPct val="100000"/>
              </a:lnSpc>
              <a:spcBef>
                <a:spcPts val="360"/>
              </a:spcBef>
              <a:spcAft>
                <a:spcPts val="0"/>
              </a:spcAft>
              <a:buSzPts val="1710"/>
              <a:buChar char="⚫"/>
              <a:defRPr/>
            </a:lvl1pPr>
            <a:lvl2pPr indent="-325755" lvl="1" marL="914400" algn="l">
              <a:lnSpc>
                <a:spcPct val="100000"/>
              </a:lnSpc>
              <a:spcBef>
                <a:spcPts val="360"/>
              </a:spcBef>
              <a:spcAft>
                <a:spcPts val="0"/>
              </a:spcAft>
              <a:buSzPts val="1530"/>
              <a:buChar char="⚫"/>
              <a:defRPr/>
            </a:lvl2pPr>
            <a:lvl3pPr indent="-308610" lvl="2" marL="1371600" algn="l">
              <a:lnSpc>
                <a:spcPct val="100000"/>
              </a:lnSpc>
              <a:spcBef>
                <a:spcPts val="360"/>
              </a:spcBef>
              <a:spcAft>
                <a:spcPts val="0"/>
              </a:spcAft>
              <a:buSzPts val="1260"/>
              <a:buChar char="⚫"/>
              <a:defRPr/>
            </a:lvl3pPr>
            <a:lvl4pPr indent="-302894" lvl="3" marL="1828800" algn="l">
              <a:lnSpc>
                <a:spcPct val="100000"/>
              </a:lnSpc>
              <a:spcBef>
                <a:spcPts val="360"/>
              </a:spcBef>
              <a:spcAft>
                <a:spcPts val="0"/>
              </a:spcAft>
              <a:buSzPts val="1170"/>
              <a:buChar char="⚫"/>
              <a:defRPr/>
            </a:lvl4pPr>
            <a:lvl5pPr indent="-302895" lvl="4" marL="2286000" algn="l">
              <a:lnSpc>
                <a:spcPct val="100000"/>
              </a:lnSpc>
              <a:spcBef>
                <a:spcPts val="360"/>
              </a:spcBef>
              <a:spcAft>
                <a:spcPts val="0"/>
              </a:spcAft>
              <a:buSzPts val="1170"/>
              <a:buChar char="⚫"/>
              <a:defRPr/>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97" name="Google Shape;97;p13"/>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13"/>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13"/>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0" name="Shape 100"/>
        <p:cNvGrpSpPr/>
        <p:nvPr/>
      </p:nvGrpSpPr>
      <p:grpSpPr>
        <a:xfrm>
          <a:off x="0" y="0"/>
          <a:ext cx="0" cy="0"/>
          <a:chOff x="0" y="0"/>
          <a:chExt cx="0" cy="0"/>
        </a:xfrm>
      </p:grpSpPr>
      <p:sp>
        <p:nvSpPr>
          <p:cNvPr id="101" name="Google Shape;101;p14"/>
          <p:cNvSpPr txBox="1"/>
          <p:nvPr>
            <p:ph type="title"/>
          </p:nvPr>
        </p:nvSpPr>
        <p:spPr>
          <a:xfrm rot="5400000">
            <a:off x="5052218" y="2491583"/>
            <a:ext cx="5211763" cy="2057400"/>
          </a:xfrm>
          <a:prstGeom prst="rect">
            <a:avLst/>
          </a:prstGeom>
          <a:noFill/>
          <a:ln>
            <a:noFill/>
          </a:ln>
        </p:spPr>
        <p:txBody>
          <a:bodyPr anchorCtr="0" anchor="b" bIns="0" lIns="0" spcFirstLastPara="1" rIns="0"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14"/>
          <p:cNvSpPr txBox="1"/>
          <p:nvPr>
            <p:ph idx="1" type="body"/>
          </p:nvPr>
        </p:nvSpPr>
        <p:spPr>
          <a:xfrm rot="5400000">
            <a:off x="861219" y="510383"/>
            <a:ext cx="5211763" cy="6019800"/>
          </a:xfrm>
          <a:prstGeom prst="rect">
            <a:avLst/>
          </a:prstGeom>
          <a:noFill/>
          <a:ln>
            <a:noFill/>
          </a:ln>
        </p:spPr>
        <p:txBody>
          <a:bodyPr anchorCtr="0" anchor="t" bIns="45700" lIns="91425" spcFirstLastPara="1" rIns="91425" wrap="square" tIns="45700">
            <a:normAutofit/>
          </a:bodyPr>
          <a:lstStyle>
            <a:lvl1pPr indent="-337185" lvl="0" marL="457200" algn="l">
              <a:lnSpc>
                <a:spcPct val="100000"/>
              </a:lnSpc>
              <a:spcBef>
                <a:spcPts val="360"/>
              </a:spcBef>
              <a:spcAft>
                <a:spcPts val="0"/>
              </a:spcAft>
              <a:buSzPts val="1710"/>
              <a:buChar char="⚫"/>
              <a:defRPr/>
            </a:lvl1pPr>
            <a:lvl2pPr indent="-325755" lvl="1" marL="914400" algn="l">
              <a:lnSpc>
                <a:spcPct val="100000"/>
              </a:lnSpc>
              <a:spcBef>
                <a:spcPts val="360"/>
              </a:spcBef>
              <a:spcAft>
                <a:spcPts val="0"/>
              </a:spcAft>
              <a:buSzPts val="1530"/>
              <a:buChar char="⚫"/>
              <a:defRPr/>
            </a:lvl2pPr>
            <a:lvl3pPr indent="-308610" lvl="2" marL="1371600" algn="l">
              <a:lnSpc>
                <a:spcPct val="100000"/>
              </a:lnSpc>
              <a:spcBef>
                <a:spcPts val="360"/>
              </a:spcBef>
              <a:spcAft>
                <a:spcPts val="0"/>
              </a:spcAft>
              <a:buSzPts val="1260"/>
              <a:buChar char="⚫"/>
              <a:defRPr/>
            </a:lvl3pPr>
            <a:lvl4pPr indent="-302894" lvl="3" marL="1828800" algn="l">
              <a:lnSpc>
                <a:spcPct val="100000"/>
              </a:lnSpc>
              <a:spcBef>
                <a:spcPts val="360"/>
              </a:spcBef>
              <a:spcAft>
                <a:spcPts val="0"/>
              </a:spcAft>
              <a:buSzPts val="1170"/>
              <a:buChar char="⚫"/>
              <a:defRPr/>
            </a:lvl4pPr>
            <a:lvl5pPr indent="-302895" lvl="4" marL="2286000" algn="l">
              <a:lnSpc>
                <a:spcPct val="100000"/>
              </a:lnSpc>
              <a:spcBef>
                <a:spcPts val="360"/>
              </a:spcBef>
              <a:spcAft>
                <a:spcPts val="0"/>
              </a:spcAft>
              <a:buSzPts val="1170"/>
              <a:buChar char="⚫"/>
              <a:defRPr/>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103" name="Google Shape;103;p14"/>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14"/>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14"/>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 name="Shape 33"/>
        <p:cNvGrpSpPr/>
        <p:nvPr/>
      </p:nvGrpSpPr>
      <p:grpSpPr>
        <a:xfrm>
          <a:off x="0" y="0"/>
          <a:ext cx="0" cy="0"/>
          <a:chOff x="0" y="0"/>
          <a:chExt cx="0" cy="0"/>
        </a:xfrm>
      </p:grpSpPr>
      <p:sp>
        <p:nvSpPr>
          <p:cNvPr id="34" name="Google Shape;34;p4"/>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4"/>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lvl1pPr indent="-337185" lvl="0" marL="457200" algn="l">
              <a:lnSpc>
                <a:spcPct val="100000"/>
              </a:lnSpc>
              <a:spcBef>
                <a:spcPts val="360"/>
              </a:spcBef>
              <a:spcAft>
                <a:spcPts val="0"/>
              </a:spcAft>
              <a:buSzPts val="1710"/>
              <a:buChar char="⚫"/>
              <a:defRPr/>
            </a:lvl1pPr>
            <a:lvl2pPr indent="-325755" lvl="1" marL="914400" algn="l">
              <a:lnSpc>
                <a:spcPct val="100000"/>
              </a:lnSpc>
              <a:spcBef>
                <a:spcPts val="360"/>
              </a:spcBef>
              <a:spcAft>
                <a:spcPts val="0"/>
              </a:spcAft>
              <a:buSzPts val="1530"/>
              <a:buChar char="⚫"/>
              <a:defRPr/>
            </a:lvl2pPr>
            <a:lvl3pPr indent="-308610" lvl="2" marL="1371600" algn="l">
              <a:lnSpc>
                <a:spcPct val="100000"/>
              </a:lnSpc>
              <a:spcBef>
                <a:spcPts val="360"/>
              </a:spcBef>
              <a:spcAft>
                <a:spcPts val="0"/>
              </a:spcAft>
              <a:buSzPts val="1260"/>
              <a:buChar char="⚫"/>
              <a:defRPr/>
            </a:lvl3pPr>
            <a:lvl4pPr indent="-302894" lvl="3" marL="1828800" algn="l">
              <a:lnSpc>
                <a:spcPct val="100000"/>
              </a:lnSpc>
              <a:spcBef>
                <a:spcPts val="360"/>
              </a:spcBef>
              <a:spcAft>
                <a:spcPts val="0"/>
              </a:spcAft>
              <a:buSzPts val="1170"/>
              <a:buChar char="⚫"/>
              <a:defRPr/>
            </a:lvl4pPr>
            <a:lvl5pPr indent="-302895" lvl="4" marL="2286000" algn="l">
              <a:lnSpc>
                <a:spcPct val="100000"/>
              </a:lnSpc>
              <a:spcBef>
                <a:spcPts val="360"/>
              </a:spcBef>
              <a:spcAft>
                <a:spcPts val="0"/>
              </a:spcAft>
              <a:buSzPts val="1170"/>
              <a:buChar char="⚫"/>
              <a:defRPr/>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36" name="Google Shape;36;p4"/>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4"/>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4"/>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 name="Shape 39"/>
        <p:cNvGrpSpPr/>
        <p:nvPr/>
      </p:nvGrpSpPr>
      <p:grpSpPr>
        <a:xfrm>
          <a:off x="0" y="0"/>
          <a:ext cx="0" cy="0"/>
          <a:chOff x="0" y="0"/>
          <a:chExt cx="0" cy="0"/>
        </a:xfrm>
      </p:grpSpPr>
      <p:sp>
        <p:nvSpPr>
          <p:cNvPr id="40" name="Google Shape;40;p5"/>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5"/>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5"/>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457200" y="704088"/>
            <a:ext cx="8305800" cy="1143000"/>
          </a:xfrm>
          <a:prstGeom prst="rect">
            <a:avLst/>
          </a:prstGeom>
          <a:noFill/>
          <a:ln>
            <a:noFill/>
          </a:ln>
        </p:spPr>
        <p:txBody>
          <a:bodyPr anchorCtr="0" anchor="b" bIns="0" lIns="0" spcFirstLastPara="1" rIns="0" wrap="square" tIns="45700">
            <a:normAutofit/>
          </a:bodyPr>
          <a:lstStyle>
            <a:lvl1pPr lvl="0" algn="l">
              <a:lnSpc>
                <a:spcPct val="100000"/>
              </a:lnSpc>
              <a:spcBef>
                <a:spcPts val="0"/>
              </a:spcBef>
              <a:spcAft>
                <a:spcPts val="0"/>
              </a:spcAft>
              <a:buClr>
                <a:schemeClr val="dk2"/>
              </a:buClr>
              <a:buSzPts val="5000"/>
              <a:buFont typeface="Calibri"/>
              <a:buNone/>
              <a:defRPr b="0" sz="5000">
                <a:solidFill>
                  <a:schemeClr val="dk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6"/>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6"/>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6"/>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439FD7"/>
            </a:gs>
            <a:gs pos="25000">
              <a:srgbClr val="4397CA"/>
            </a:gs>
            <a:gs pos="100000">
              <a:srgbClr val="00466A"/>
            </a:gs>
          </a:gsLst>
          <a:path path="circle">
            <a:fillToRect b="50%" l="50%" r="50%" t="50%"/>
          </a:path>
          <a:tileRect/>
        </a:gradFill>
      </p:bgPr>
    </p:bg>
    <p:spTree>
      <p:nvGrpSpPr>
        <p:cNvPr id="48" name="Shape 48"/>
        <p:cNvGrpSpPr/>
        <p:nvPr/>
      </p:nvGrpSpPr>
      <p:grpSpPr>
        <a:xfrm>
          <a:off x="0" y="0"/>
          <a:ext cx="0" cy="0"/>
          <a:chOff x="0" y="0"/>
          <a:chExt cx="0" cy="0"/>
        </a:xfrm>
      </p:grpSpPr>
      <p:sp>
        <p:nvSpPr>
          <p:cNvPr id="49" name="Google Shape;49;p7"/>
          <p:cNvSpPr txBox="1"/>
          <p:nvPr>
            <p:ph type="ctrTitle"/>
          </p:nvPr>
        </p:nvSpPr>
        <p:spPr>
          <a:xfrm>
            <a:off x="533400" y="1371600"/>
            <a:ext cx="7851648" cy="1828800"/>
          </a:xfrm>
          <a:prstGeom prst="rect">
            <a:avLst/>
          </a:prstGeom>
          <a:noFill/>
          <a:ln>
            <a:noFill/>
          </a:ln>
        </p:spPr>
        <p:txBody>
          <a:bodyPr anchorCtr="0" anchor="b" bIns="0" lIns="0" spcFirstLastPara="1" rIns="18275" wrap="square" tIns="0">
            <a:normAutofit/>
          </a:bodyPr>
          <a:lstStyle>
            <a:lvl1pPr lvl="0" algn="r">
              <a:lnSpc>
                <a:spcPct val="100000"/>
              </a:lnSpc>
              <a:spcBef>
                <a:spcPts val="0"/>
              </a:spcBef>
              <a:spcAft>
                <a:spcPts val="0"/>
              </a:spcAft>
              <a:buClr>
                <a:srgbClr val="4CE0EA"/>
              </a:buClr>
              <a:buSzPts val="5600"/>
              <a:buFont typeface="Calibri"/>
              <a:buNone/>
              <a:defRPr b="1" sz="5600">
                <a:solidFill>
                  <a:srgbClr val="4CE0EA"/>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7"/>
          <p:cNvSpPr txBox="1"/>
          <p:nvPr>
            <p:ph idx="1" type="subTitle"/>
          </p:nvPr>
        </p:nvSpPr>
        <p:spPr>
          <a:xfrm>
            <a:off x="533400" y="3228536"/>
            <a:ext cx="7854696" cy="1752600"/>
          </a:xfrm>
          <a:prstGeom prst="rect">
            <a:avLst/>
          </a:prstGeom>
          <a:noFill/>
          <a:ln>
            <a:noFill/>
          </a:ln>
        </p:spPr>
        <p:txBody>
          <a:bodyPr anchorCtr="0" anchor="t" bIns="45700" lIns="0" spcFirstLastPara="1" rIns="18275" wrap="square" tIns="45700">
            <a:normAutofit/>
          </a:bodyPr>
          <a:lstStyle>
            <a:lvl1pPr lvl="0" marR="45720" algn="r">
              <a:lnSpc>
                <a:spcPct val="100000"/>
              </a:lnSpc>
              <a:spcBef>
                <a:spcPts val="520"/>
              </a:spcBef>
              <a:spcAft>
                <a:spcPts val="0"/>
              </a:spcAft>
              <a:buSzPts val="2470"/>
              <a:buNone/>
              <a:defRPr>
                <a:solidFill>
                  <a:schemeClr val="lt1"/>
                </a:solidFill>
              </a:defRPr>
            </a:lvl1pPr>
            <a:lvl2pPr lvl="1" algn="ctr">
              <a:lnSpc>
                <a:spcPct val="100000"/>
              </a:lnSpc>
              <a:spcBef>
                <a:spcPts val="360"/>
              </a:spcBef>
              <a:spcAft>
                <a:spcPts val="0"/>
              </a:spcAft>
              <a:buSzPts val="1530"/>
              <a:buNone/>
              <a:defRPr/>
            </a:lvl2pPr>
            <a:lvl3pPr lvl="2" algn="ctr">
              <a:lnSpc>
                <a:spcPct val="100000"/>
              </a:lnSpc>
              <a:spcBef>
                <a:spcPts val="360"/>
              </a:spcBef>
              <a:spcAft>
                <a:spcPts val="0"/>
              </a:spcAft>
              <a:buSzPts val="1260"/>
              <a:buNone/>
              <a:defRPr/>
            </a:lvl3pPr>
            <a:lvl4pPr lvl="3" algn="ctr">
              <a:lnSpc>
                <a:spcPct val="100000"/>
              </a:lnSpc>
              <a:spcBef>
                <a:spcPts val="360"/>
              </a:spcBef>
              <a:spcAft>
                <a:spcPts val="0"/>
              </a:spcAft>
              <a:buSzPts val="1170"/>
              <a:buNone/>
              <a:defRPr/>
            </a:lvl4pPr>
            <a:lvl5pPr lvl="4" algn="ctr">
              <a:lnSpc>
                <a:spcPct val="100000"/>
              </a:lnSpc>
              <a:spcBef>
                <a:spcPts val="360"/>
              </a:spcBef>
              <a:spcAft>
                <a:spcPts val="0"/>
              </a:spcAft>
              <a:buSzPts val="1170"/>
              <a:buNone/>
              <a:defRPr/>
            </a:lvl5pPr>
            <a:lvl6pPr lvl="5" algn="ctr">
              <a:lnSpc>
                <a:spcPct val="100000"/>
              </a:lnSpc>
              <a:spcBef>
                <a:spcPts val="360"/>
              </a:spcBef>
              <a:spcAft>
                <a:spcPts val="0"/>
              </a:spcAft>
              <a:buSzPts val="1440"/>
              <a:buNone/>
              <a:defRPr/>
            </a:lvl6pPr>
            <a:lvl7pPr lvl="6" algn="ctr">
              <a:lnSpc>
                <a:spcPct val="100000"/>
              </a:lnSpc>
              <a:spcBef>
                <a:spcPts val="360"/>
              </a:spcBef>
              <a:spcAft>
                <a:spcPts val="0"/>
              </a:spcAft>
              <a:buSzPts val="1440"/>
              <a:buNone/>
              <a:defRPr/>
            </a:lvl7pPr>
            <a:lvl8pPr lvl="7" algn="ctr">
              <a:lnSpc>
                <a:spcPct val="100000"/>
              </a:lnSpc>
              <a:spcBef>
                <a:spcPts val="360"/>
              </a:spcBef>
              <a:spcAft>
                <a:spcPts val="0"/>
              </a:spcAft>
              <a:buSzPts val="1800"/>
              <a:buNone/>
              <a:defRPr/>
            </a:lvl8pPr>
            <a:lvl9pPr lvl="8" algn="ctr">
              <a:lnSpc>
                <a:spcPct val="100000"/>
              </a:lnSpc>
              <a:spcBef>
                <a:spcPts val="360"/>
              </a:spcBef>
              <a:spcAft>
                <a:spcPts val="0"/>
              </a:spcAft>
              <a:buSzPts val="1800"/>
              <a:buNone/>
              <a:defRPr/>
            </a:lvl9pPr>
          </a:lstStyle>
          <a:p/>
        </p:txBody>
      </p:sp>
      <p:sp>
        <p:nvSpPr>
          <p:cNvPr id="51" name="Google Shape;51;p7"/>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7"/>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439FD7"/>
            </a:gs>
            <a:gs pos="25000">
              <a:srgbClr val="4397CA"/>
            </a:gs>
            <a:gs pos="100000">
              <a:srgbClr val="00466A"/>
            </a:gs>
          </a:gsLst>
          <a:path path="circle">
            <a:fillToRect b="50%" l="50%" r="50%" t="50%"/>
          </a:path>
          <a:tileRect/>
        </a:gradFill>
      </p:bgPr>
    </p:bg>
    <p:spTree>
      <p:nvGrpSpPr>
        <p:cNvPr id="54" name="Shape 54"/>
        <p:cNvGrpSpPr/>
        <p:nvPr/>
      </p:nvGrpSpPr>
      <p:grpSpPr>
        <a:xfrm>
          <a:off x="0" y="0"/>
          <a:ext cx="0" cy="0"/>
          <a:chOff x="0" y="0"/>
          <a:chExt cx="0" cy="0"/>
        </a:xfrm>
      </p:grpSpPr>
      <p:sp>
        <p:nvSpPr>
          <p:cNvPr id="55" name="Google Shape;55;p8"/>
          <p:cNvSpPr txBox="1"/>
          <p:nvPr>
            <p:ph type="title"/>
          </p:nvPr>
        </p:nvSpPr>
        <p:spPr>
          <a:xfrm>
            <a:off x="530352" y="1316736"/>
            <a:ext cx="7772400" cy="1362456"/>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rgbClr val="4AE3AC"/>
              </a:buClr>
              <a:buSzPts val="5600"/>
              <a:buFont typeface="Calibri"/>
              <a:buNone/>
              <a:defRPr b="1" sz="5600" cap="none">
                <a:solidFill>
                  <a:srgbClr val="4AE3AC"/>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
          <p:cNvSpPr txBox="1"/>
          <p:nvPr>
            <p:ph idx="1" type="body"/>
          </p:nvPr>
        </p:nvSpPr>
        <p:spPr>
          <a:xfrm>
            <a:off x="530352" y="2704664"/>
            <a:ext cx="7772400" cy="1509712"/>
          </a:xfrm>
          <a:prstGeom prst="rect">
            <a:avLst/>
          </a:prstGeom>
          <a:noFill/>
          <a:ln>
            <a:noFill/>
          </a:ln>
        </p:spPr>
        <p:txBody>
          <a:bodyPr anchorCtr="0" anchor="t" bIns="45700" lIns="45700" spcFirstLastPara="1" rIns="45700" wrap="square" tIns="45700">
            <a:normAutofit/>
          </a:bodyPr>
          <a:lstStyle>
            <a:lvl1pPr indent="-228600" lvl="0" marL="457200" algn="l">
              <a:lnSpc>
                <a:spcPct val="100000"/>
              </a:lnSpc>
              <a:spcBef>
                <a:spcPts val="440"/>
              </a:spcBef>
              <a:spcAft>
                <a:spcPts val="0"/>
              </a:spcAft>
              <a:buSzPts val="2090"/>
              <a:buNone/>
              <a:defRPr sz="2200">
                <a:solidFill>
                  <a:schemeClr val="lt1"/>
                </a:solidFill>
              </a:defRPr>
            </a:lvl1pPr>
            <a:lvl2pPr indent="-228600" lvl="1" marL="914400" algn="l">
              <a:lnSpc>
                <a:spcPct val="100000"/>
              </a:lnSpc>
              <a:spcBef>
                <a:spcPts val="360"/>
              </a:spcBef>
              <a:spcAft>
                <a:spcPts val="0"/>
              </a:spcAft>
              <a:buSzPts val="1530"/>
              <a:buNone/>
              <a:defRPr sz="1800">
                <a:solidFill>
                  <a:schemeClr val="lt1"/>
                </a:solidFill>
              </a:defRPr>
            </a:lvl2pPr>
            <a:lvl3pPr indent="-228600" lvl="2" marL="1371600" algn="l">
              <a:lnSpc>
                <a:spcPct val="100000"/>
              </a:lnSpc>
              <a:spcBef>
                <a:spcPts val="320"/>
              </a:spcBef>
              <a:spcAft>
                <a:spcPts val="0"/>
              </a:spcAft>
              <a:buSzPts val="1120"/>
              <a:buNone/>
              <a:defRPr sz="1600">
                <a:solidFill>
                  <a:schemeClr val="lt1"/>
                </a:solidFill>
              </a:defRPr>
            </a:lvl3pPr>
            <a:lvl4pPr indent="-228600" lvl="3" marL="1828800" algn="l">
              <a:lnSpc>
                <a:spcPct val="100000"/>
              </a:lnSpc>
              <a:spcBef>
                <a:spcPts val="280"/>
              </a:spcBef>
              <a:spcAft>
                <a:spcPts val="0"/>
              </a:spcAft>
              <a:buSzPts val="910"/>
              <a:buNone/>
              <a:defRPr sz="1400">
                <a:solidFill>
                  <a:schemeClr val="lt1"/>
                </a:solidFill>
              </a:defRPr>
            </a:lvl4pPr>
            <a:lvl5pPr indent="-228600" lvl="4" marL="2286000" algn="l">
              <a:lnSpc>
                <a:spcPct val="100000"/>
              </a:lnSpc>
              <a:spcBef>
                <a:spcPts val="280"/>
              </a:spcBef>
              <a:spcAft>
                <a:spcPts val="0"/>
              </a:spcAft>
              <a:buSzPts val="910"/>
              <a:buNone/>
              <a:defRPr sz="1400">
                <a:solidFill>
                  <a:schemeClr val="lt1"/>
                </a:solidFill>
              </a:defRPr>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57" name="Google Shape;57;p8"/>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8"/>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8"/>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0" name="Shape 60"/>
        <p:cNvGrpSpPr/>
        <p:nvPr/>
      </p:nvGrpSpPr>
      <p:grpSpPr>
        <a:xfrm>
          <a:off x="0" y="0"/>
          <a:ext cx="0" cy="0"/>
          <a:chOff x="0" y="0"/>
          <a:chExt cx="0" cy="0"/>
        </a:xfrm>
      </p:grpSpPr>
      <p:sp>
        <p:nvSpPr>
          <p:cNvPr id="61" name="Google Shape;61;p9"/>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algn="l">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9"/>
          <p:cNvSpPr txBox="1"/>
          <p:nvPr>
            <p:ph idx="1" type="body"/>
          </p:nvPr>
        </p:nvSpPr>
        <p:spPr>
          <a:xfrm>
            <a:off x="457200" y="1920085"/>
            <a:ext cx="4038600" cy="4434840"/>
          </a:xfrm>
          <a:prstGeom prst="rect">
            <a:avLst/>
          </a:prstGeom>
          <a:noFill/>
          <a:ln>
            <a:noFill/>
          </a:ln>
        </p:spPr>
        <p:txBody>
          <a:bodyPr anchorCtr="0" anchor="t" bIns="45700" lIns="91425" spcFirstLastPara="1" rIns="91425" wrap="square" tIns="45700">
            <a:normAutofit/>
          </a:bodyPr>
          <a:lstStyle>
            <a:lvl1pPr indent="-385445" lvl="0" marL="457200" algn="l">
              <a:lnSpc>
                <a:spcPct val="100000"/>
              </a:lnSpc>
              <a:spcBef>
                <a:spcPts val="520"/>
              </a:spcBef>
              <a:spcAft>
                <a:spcPts val="0"/>
              </a:spcAft>
              <a:buSzPts val="2470"/>
              <a:buChar char="⚫"/>
              <a:defRPr sz="2600"/>
            </a:lvl1pPr>
            <a:lvl2pPr indent="-358140" lvl="1" marL="914400" algn="l">
              <a:lnSpc>
                <a:spcPct val="100000"/>
              </a:lnSpc>
              <a:spcBef>
                <a:spcPts val="480"/>
              </a:spcBef>
              <a:spcAft>
                <a:spcPts val="0"/>
              </a:spcAft>
              <a:buSzPts val="2040"/>
              <a:buChar char="⚫"/>
              <a:defRPr sz="2400"/>
            </a:lvl2pPr>
            <a:lvl3pPr indent="-317500" lvl="2" marL="1371600" algn="l">
              <a:lnSpc>
                <a:spcPct val="100000"/>
              </a:lnSpc>
              <a:spcBef>
                <a:spcPts val="400"/>
              </a:spcBef>
              <a:spcAft>
                <a:spcPts val="0"/>
              </a:spcAft>
              <a:buSzPts val="1400"/>
              <a:buChar char="⚫"/>
              <a:defRPr sz="2000"/>
            </a:lvl3pPr>
            <a:lvl4pPr indent="-302894" lvl="3" marL="1828800" algn="l">
              <a:lnSpc>
                <a:spcPct val="100000"/>
              </a:lnSpc>
              <a:spcBef>
                <a:spcPts val="360"/>
              </a:spcBef>
              <a:spcAft>
                <a:spcPts val="0"/>
              </a:spcAft>
              <a:buSzPts val="1170"/>
              <a:buChar char="⚫"/>
              <a:defRPr sz="1800"/>
            </a:lvl4pPr>
            <a:lvl5pPr indent="-302895" lvl="4" marL="2286000" algn="l">
              <a:lnSpc>
                <a:spcPct val="100000"/>
              </a:lnSpc>
              <a:spcBef>
                <a:spcPts val="360"/>
              </a:spcBef>
              <a:spcAft>
                <a:spcPts val="0"/>
              </a:spcAft>
              <a:buSzPts val="1170"/>
              <a:buChar char="⚫"/>
              <a:defRPr sz="1800"/>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63" name="Google Shape;63;p9"/>
          <p:cNvSpPr txBox="1"/>
          <p:nvPr>
            <p:ph idx="2" type="body"/>
          </p:nvPr>
        </p:nvSpPr>
        <p:spPr>
          <a:xfrm>
            <a:off x="4648200" y="1920085"/>
            <a:ext cx="4038600" cy="4434840"/>
          </a:xfrm>
          <a:prstGeom prst="rect">
            <a:avLst/>
          </a:prstGeom>
          <a:noFill/>
          <a:ln>
            <a:noFill/>
          </a:ln>
        </p:spPr>
        <p:txBody>
          <a:bodyPr anchorCtr="0" anchor="t" bIns="45700" lIns="91425" spcFirstLastPara="1" rIns="91425" wrap="square" tIns="45700">
            <a:normAutofit/>
          </a:bodyPr>
          <a:lstStyle>
            <a:lvl1pPr indent="-385445" lvl="0" marL="457200" algn="l">
              <a:lnSpc>
                <a:spcPct val="100000"/>
              </a:lnSpc>
              <a:spcBef>
                <a:spcPts val="520"/>
              </a:spcBef>
              <a:spcAft>
                <a:spcPts val="0"/>
              </a:spcAft>
              <a:buSzPts val="2470"/>
              <a:buChar char="⚫"/>
              <a:defRPr sz="2600"/>
            </a:lvl1pPr>
            <a:lvl2pPr indent="-358140" lvl="1" marL="914400" algn="l">
              <a:lnSpc>
                <a:spcPct val="100000"/>
              </a:lnSpc>
              <a:spcBef>
                <a:spcPts val="480"/>
              </a:spcBef>
              <a:spcAft>
                <a:spcPts val="0"/>
              </a:spcAft>
              <a:buSzPts val="2040"/>
              <a:buChar char="⚫"/>
              <a:defRPr sz="2400"/>
            </a:lvl2pPr>
            <a:lvl3pPr indent="-317500" lvl="2" marL="1371600" algn="l">
              <a:lnSpc>
                <a:spcPct val="100000"/>
              </a:lnSpc>
              <a:spcBef>
                <a:spcPts val="400"/>
              </a:spcBef>
              <a:spcAft>
                <a:spcPts val="0"/>
              </a:spcAft>
              <a:buSzPts val="1400"/>
              <a:buChar char="⚫"/>
              <a:defRPr sz="2000"/>
            </a:lvl3pPr>
            <a:lvl4pPr indent="-302894" lvl="3" marL="1828800" algn="l">
              <a:lnSpc>
                <a:spcPct val="100000"/>
              </a:lnSpc>
              <a:spcBef>
                <a:spcPts val="360"/>
              </a:spcBef>
              <a:spcAft>
                <a:spcPts val="0"/>
              </a:spcAft>
              <a:buSzPts val="1170"/>
              <a:buChar char="⚫"/>
              <a:defRPr sz="1800"/>
            </a:lvl4pPr>
            <a:lvl5pPr indent="-302895" lvl="4" marL="2286000" algn="l">
              <a:lnSpc>
                <a:spcPct val="100000"/>
              </a:lnSpc>
              <a:spcBef>
                <a:spcPts val="360"/>
              </a:spcBef>
              <a:spcAft>
                <a:spcPts val="0"/>
              </a:spcAft>
              <a:buSzPts val="1170"/>
              <a:buChar char="⚫"/>
              <a:defRPr sz="1800"/>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64" name="Google Shape;64;p9"/>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9"/>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9"/>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7" name="Shape 67"/>
        <p:cNvGrpSpPr/>
        <p:nvPr/>
      </p:nvGrpSpPr>
      <p:grpSpPr>
        <a:xfrm>
          <a:off x="0" y="0"/>
          <a:ext cx="0" cy="0"/>
          <a:chOff x="0" y="0"/>
          <a:chExt cx="0" cy="0"/>
        </a:xfrm>
      </p:grpSpPr>
      <p:sp>
        <p:nvSpPr>
          <p:cNvPr id="68" name="Google Shape;68;p10"/>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algn="l">
              <a:lnSpc>
                <a:spcPct val="100000"/>
              </a:lnSpc>
              <a:spcBef>
                <a:spcPts val="0"/>
              </a:spcBef>
              <a:spcAft>
                <a:spcPts val="0"/>
              </a:spcAft>
              <a:buClr>
                <a:schemeClr val="dk2"/>
              </a:buClr>
              <a:buSzPts val="50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0"/>
          <p:cNvSpPr txBox="1"/>
          <p:nvPr>
            <p:ph idx="1" type="body"/>
          </p:nvPr>
        </p:nvSpPr>
        <p:spPr>
          <a:xfrm>
            <a:off x="457200" y="1855248"/>
            <a:ext cx="4040188" cy="659352"/>
          </a:xfrm>
          <a:prstGeom prst="rect">
            <a:avLst/>
          </a:prstGeom>
          <a:noFill/>
          <a:ln>
            <a:noFill/>
          </a:ln>
        </p:spPr>
        <p:txBody>
          <a:bodyPr anchorCtr="0" anchor="ctr" bIns="0" lIns="45700" spcFirstLastPara="1" rIns="45700" wrap="square" tIns="0">
            <a:noAutofit/>
          </a:bodyPr>
          <a:lstStyle>
            <a:lvl1pPr indent="-228600" lvl="0" marL="457200" algn="l">
              <a:lnSpc>
                <a:spcPct val="100000"/>
              </a:lnSpc>
              <a:spcBef>
                <a:spcPts val="480"/>
              </a:spcBef>
              <a:spcAft>
                <a:spcPts val="0"/>
              </a:spcAft>
              <a:buSzPts val="2280"/>
              <a:buNone/>
              <a:defRPr b="1" sz="2400" cap="none">
                <a:solidFill>
                  <a:schemeClr val="dk2"/>
                </a:solidFill>
              </a:defRPr>
            </a:lvl1pPr>
            <a:lvl2pPr indent="-228600" lvl="1" marL="914400" algn="l">
              <a:lnSpc>
                <a:spcPct val="100000"/>
              </a:lnSpc>
              <a:spcBef>
                <a:spcPts val="400"/>
              </a:spcBef>
              <a:spcAft>
                <a:spcPts val="0"/>
              </a:spcAft>
              <a:buSzPts val="1700"/>
              <a:buNone/>
              <a:defRPr b="1" sz="2000"/>
            </a:lvl2pPr>
            <a:lvl3pPr indent="-228600" lvl="2" marL="1371600" algn="l">
              <a:lnSpc>
                <a:spcPct val="100000"/>
              </a:lnSpc>
              <a:spcBef>
                <a:spcPts val="360"/>
              </a:spcBef>
              <a:spcAft>
                <a:spcPts val="0"/>
              </a:spcAft>
              <a:buSzPts val="1260"/>
              <a:buNone/>
              <a:defRPr b="1" sz="1800"/>
            </a:lvl3pPr>
            <a:lvl4pPr indent="-228600" lvl="3" marL="1828800" algn="l">
              <a:lnSpc>
                <a:spcPct val="100000"/>
              </a:lnSpc>
              <a:spcBef>
                <a:spcPts val="320"/>
              </a:spcBef>
              <a:spcAft>
                <a:spcPts val="0"/>
              </a:spcAft>
              <a:buSzPts val="1040"/>
              <a:buNone/>
              <a:defRPr b="1" sz="1600"/>
            </a:lvl4pPr>
            <a:lvl5pPr indent="-228600" lvl="4" marL="2286000" algn="l">
              <a:lnSpc>
                <a:spcPct val="100000"/>
              </a:lnSpc>
              <a:spcBef>
                <a:spcPts val="320"/>
              </a:spcBef>
              <a:spcAft>
                <a:spcPts val="0"/>
              </a:spcAft>
              <a:buSzPts val="1040"/>
              <a:buNone/>
              <a:defRPr b="1" sz="1600"/>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70" name="Google Shape;70;p10"/>
          <p:cNvSpPr txBox="1"/>
          <p:nvPr>
            <p:ph idx="2" type="body"/>
          </p:nvPr>
        </p:nvSpPr>
        <p:spPr>
          <a:xfrm>
            <a:off x="4645025" y="1859757"/>
            <a:ext cx="4041775" cy="654843"/>
          </a:xfrm>
          <a:prstGeom prst="rect">
            <a:avLst/>
          </a:prstGeom>
          <a:noFill/>
          <a:ln>
            <a:noFill/>
          </a:ln>
        </p:spPr>
        <p:txBody>
          <a:bodyPr anchorCtr="0" anchor="ctr" bIns="0" lIns="45700" spcFirstLastPara="1" rIns="45700" wrap="square" tIns="0">
            <a:normAutofit/>
          </a:bodyPr>
          <a:lstStyle>
            <a:lvl1pPr indent="-228600" lvl="0" marL="457200" algn="l">
              <a:lnSpc>
                <a:spcPct val="100000"/>
              </a:lnSpc>
              <a:spcBef>
                <a:spcPts val="480"/>
              </a:spcBef>
              <a:spcAft>
                <a:spcPts val="0"/>
              </a:spcAft>
              <a:buSzPts val="2280"/>
              <a:buNone/>
              <a:defRPr b="1" sz="2400" cap="none">
                <a:solidFill>
                  <a:schemeClr val="dk2"/>
                </a:solidFill>
              </a:defRPr>
            </a:lvl1pPr>
            <a:lvl2pPr indent="-228600" lvl="1" marL="914400" algn="l">
              <a:lnSpc>
                <a:spcPct val="100000"/>
              </a:lnSpc>
              <a:spcBef>
                <a:spcPts val="400"/>
              </a:spcBef>
              <a:spcAft>
                <a:spcPts val="0"/>
              </a:spcAft>
              <a:buSzPts val="1700"/>
              <a:buNone/>
              <a:defRPr b="1" sz="2000"/>
            </a:lvl2pPr>
            <a:lvl3pPr indent="-228600" lvl="2" marL="1371600" algn="l">
              <a:lnSpc>
                <a:spcPct val="100000"/>
              </a:lnSpc>
              <a:spcBef>
                <a:spcPts val="360"/>
              </a:spcBef>
              <a:spcAft>
                <a:spcPts val="0"/>
              </a:spcAft>
              <a:buSzPts val="1260"/>
              <a:buNone/>
              <a:defRPr b="1" sz="1800"/>
            </a:lvl3pPr>
            <a:lvl4pPr indent="-228600" lvl="3" marL="1828800" algn="l">
              <a:lnSpc>
                <a:spcPct val="100000"/>
              </a:lnSpc>
              <a:spcBef>
                <a:spcPts val="320"/>
              </a:spcBef>
              <a:spcAft>
                <a:spcPts val="0"/>
              </a:spcAft>
              <a:buSzPts val="1040"/>
              <a:buNone/>
              <a:defRPr b="1" sz="1600"/>
            </a:lvl4pPr>
            <a:lvl5pPr indent="-228600" lvl="4" marL="2286000" algn="l">
              <a:lnSpc>
                <a:spcPct val="100000"/>
              </a:lnSpc>
              <a:spcBef>
                <a:spcPts val="320"/>
              </a:spcBef>
              <a:spcAft>
                <a:spcPts val="0"/>
              </a:spcAft>
              <a:buSzPts val="1040"/>
              <a:buNone/>
              <a:defRPr b="1" sz="1600"/>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71" name="Google Shape;71;p10"/>
          <p:cNvSpPr txBox="1"/>
          <p:nvPr>
            <p:ph idx="3" type="body"/>
          </p:nvPr>
        </p:nvSpPr>
        <p:spPr>
          <a:xfrm>
            <a:off x="457200" y="2514600"/>
            <a:ext cx="4040188" cy="3845720"/>
          </a:xfrm>
          <a:prstGeom prst="rect">
            <a:avLst/>
          </a:prstGeom>
          <a:noFill/>
          <a:ln>
            <a:noFill/>
          </a:ln>
        </p:spPr>
        <p:txBody>
          <a:bodyPr anchorCtr="0" anchor="t" bIns="45700" lIns="91425" spcFirstLastPara="1" rIns="91425" wrap="square" tIns="0">
            <a:normAutofit/>
          </a:bodyPr>
          <a:lstStyle>
            <a:lvl1pPr indent="-361315" lvl="0" marL="457200" algn="l">
              <a:lnSpc>
                <a:spcPct val="100000"/>
              </a:lnSpc>
              <a:spcBef>
                <a:spcPts val="440"/>
              </a:spcBef>
              <a:spcAft>
                <a:spcPts val="0"/>
              </a:spcAft>
              <a:buSzPts val="2090"/>
              <a:buChar char="⚫"/>
              <a:defRPr sz="2200"/>
            </a:lvl1pPr>
            <a:lvl2pPr indent="-336550" lvl="1" marL="914400" algn="l">
              <a:lnSpc>
                <a:spcPct val="100000"/>
              </a:lnSpc>
              <a:spcBef>
                <a:spcPts val="400"/>
              </a:spcBef>
              <a:spcAft>
                <a:spcPts val="0"/>
              </a:spcAft>
              <a:buSzPts val="1700"/>
              <a:buChar char="⚫"/>
              <a:defRPr sz="2000"/>
            </a:lvl2pPr>
            <a:lvl3pPr indent="-308610" lvl="2" marL="1371600" algn="l">
              <a:lnSpc>
                <a:spcPct val="100000"/>
              </a:lnSpc>
              <a:spcBef>
                <a:spcPts val="360"/>
              </a:spcBef>
              <a:spcAft>
                <a:spcPts val="0"/>
              </a:spcAft>
              <a:buSzPts val="1260"/>
              <a:buChar char="⚫"/>
              <a:defRPr sz="1800"/>
            </a:lvl3pPr>
            <a:lvl4pPr indent="-294639" lvl="3" marL="1828800" algn="l">
              <a:lnSpc>
                <a:spcPct val="100000"/>
              </a:lnSpc>
              <a:spcBef>
                <a:spcPts val="320"/>
              </a:spcBef>
              <a:spcAft>
                <a:spcPts val="0"/>
              </a:spcAft>
              <a:buSzPts val="1040"/>
              <a:buChar char="⚫"/>
              <a:defRPr sz="1600"/>
            </a:lvl4pPr>
            <a:lvl5pPr indent="-294639" lvl="4" marL="2286000" algn="l">
              <a:lnSpc>
                <a:spcPct val="100000"/>
              </a:lnSpc>
              <a:spcBef>
                <a:spcPts val="320"/>
              </a:spcBef>
              <a:spcAft>
                <a:spcPts val="0"/>
              </a:spcAft>
              <a:buSzPts val="1040"/>
              <a:buChar char="⚫"/>
              <a:defRPr sz="1600"/>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72" name="Google Shape;72;p10"/>
          <p:cNvSpPr txBox="1"/>
          <p:nvPr>
            <p:ph idx="4" type="body"/>
          </p:nvPr>
        </p:nvSpPr>
        <p:spPr>
          <a:xfrm>
            <a:off x="4645025" y="2514600"/>
            <a:ext cx="4041775" cy="3845720"/>
          </a:xfrm>
          <a:prstGeom prst="rect">
            <a:avLst/>
          </a:prstGeom>
          <a:noFill/>
          <a:ln>
            <a:noFill/>
          </a:ln>
        </p:spPr>
        <p:txBody>
          <a:bodyPr anchorCtr="0" anchor="t" bIns="45700" lIns="91425" spcFirstLastPara="1" rIns="91425" wrap="square" tIns="0">
            <a:normAutofit/>
          </a:bodyPr>
          <a:lstStyle>
            <a:lvl1pPr indent="-361315" lvl="0" marL="457200" algn="l">
              <a:lnSpc>
                <a:spcPct val="100000"/>
              </a:lnSpc>
              <a:spcBef>
                <a:spcPts val="440"/>
              </a:spcBef>
              <a:spcAft>
                <a:spcPts val="0"/>
              </a:spcAft>
              <a:buSzPts val="2090"/>
              <a:buChar char="⚫"/>
              <a:defRPr sz="2200"/>
            </a:lvl1pPr>
            <a:lvl2pPr indent="-336550" lvl="1" marL="914400" algn="l">
              <a:lnSpc>
                <a:spcPct val="100000"/>
              </a:lnSpc>
              <a:spcBef>
                <a:spcPts val="400"/>
              </a:spcBef>
              <a:spcAft>
                <a:spcPts val="0"/>
              </a:spcAft>
              <a:buSzPts val="1700"/>
              <a:buChar char="⚫"/>
              <a:defRPr sz="2000"/>
            </a:lvl2pPr>
            <a:lvl3pPr indent="-308610" lvl="2" marL="1371600" algn="l">
              <a:lnSpc>
                <a:spcPct val="100000"/>
              </a:lnSpc>
              <a:spcBef>
                <a:spcPts val="360"/>
              </a:spcBef>
              <a:spcAft>
                <a:spcPts val="0"/>
              </a:spcAft>
              <a:buSzPts val="1260"/>
              <a:buChar char="⚫"/>
              <a:defRPr sz="1800"/>
            </a:lvl3pPr>
            <a:lvl4pPr indent="-294639" lvl="3" marL="1828800" algn="l">
              <a:lnSpc>
                <a:spcPct val="100000"/>
              </a:lnSpc>
              <a:spcBef>
                <a:spcPts val="320"/>
              </a:spcBef>
              <a:spcAft>
                <a:spcPts val="0"/>
              </a:spcAft>
              <a:buSzPts val="1040"/>
              <a:buChar char="⚫"/>
              <a:defRPr sz="1600"/>
            </a:lvl4pPr>
            <a:lvl5pPr indent="-294639" lvl="4" marL="2286000" algn="l">
              <a:lnSpc>
                <a:spcPct val="100000"/>
              </a:lnSpc>
              <a:spcBef>
                <a:spcPts val="320"/>
              </a:spcBef>
              <a:spcAft>
                <a:spcPts val="0"/>
              </a:spcAft>
              <a:buSzPts val="1040"/>
              <a:buChar char="⚫"/>
              <a:defRPr sz="1600"/>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73" name="Google Shape;73;p10"/>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0"/>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10"/>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6" name="Shape 76"/>
        <p:cNvGrpSpPr/>
        <p:nvPr/>
      </p:nvGrpSpPr>
      <p:grpSpPr>
        <a:xfrm>
          <a:off x="0" y="0"/>
          <a:ext cx="0" cy="0"/>
          <a:chOff x="0" y="0"/>
          <a:chExt cx="0" cy="0"/>
        </a:xfrm>
      </p:grpSpPr>
      <p:sp>
        <p:nvSpPr>
          <p:cNvPr id="77" name="Google Shape;77;p11"/>
          <p:cNvSpPr txBox="1"/>
          <p:nvPr>
            <p:ph type="title"/>
          </p:nvPr>
        </p:nvSpPr>
        <p:spPr>
          <a:xfrm>
            <a:off x="685800" y="514352"/>
            <a:ext cx="2743200" cy="1162050"/>
          </a:xfrm>
          <a:prstGeom prst="rect">
            <a:avLst/>
          </a:prstGeom>
          <a:noFill/>
          <a:ln>
            <a:noFill/>
          </a:ln>
        </p:spPr>
        <p:txBody>
          <a:bodyPr anchorCtr="0" anchor="b" bIns="0" lIns="0" spcFirstLastPara="1" rIns="0" wrap="square" tIns="45700">
            <a:noAutofit/>
          </a:bodyPr>
          <a:lstStyle>
            <a:lvl1pPr lvl="0" algn="l">
              <a:lnSpc>
                <a:spcPct val="100000"/>
              </a:lnSpc>
              <a:spcBef>
                <a:spcPts val="0"/>
              </a:spcBef>
              <a:spcAft>
                <a:spcPts val="0"/>
              </a:spcAft>
              <a:buClr>
                <a:schemeClr val="dk2"/>
              </a:buClr>
              <a:buSzPts val="2600"/>
              <a:buFont typeface="Calibri"/>
              <a:buNone/>
              <a:defRPr b="0" sz="2600">
                <a:solidFill>
                  <a:schemeClr val="dk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1"/>
          <p:cNvSpPr txBox="1"/>
          <p:nvPr>
            <p:ph idx="1" type="body"/>
          </p:nvPr>
        </p:nvSpPr>
        <p:spPr>
          <a:xfrm>
            <a:off x="685800" y="1676400"/>
            <a:ext cx="2743200" cy="4572000"/>
          </a:xfrm>
          <a:prstGeom prst="rect">
            <a:avLst/>
          </a:prstGeom>
          <a:noFill/>
          <a:ln>
            <a:noFill/>
          </a:ln>
        </p:spPr>
        <p:txBody>
          <a:bodyPr anchorCtr="0" anchor="t" bIns="45700" lIns="18275" spcFirstLastPara="1" rIns="18275" wrap="square" tIns="45700">
            <a:normAutofit/>
          </a:bodyPr>
          <a:lstStyle>
            <a:lvl1pPr indent="-228600" lvl="0" marL="457200" algn="l">
              <a:lnSpc>
                <a:spcPct val="100000"/>
              </a:lnSpc>
              <a:spcBef>
                <a:spcPts val="280"/>
              </a:spcBef>
              <a:spcAft>
                <a:spcPts val="0"/>
              </a:spcAft>
              <a:buSzPts val="1330"/>
              <a:buNone/>
              <a:defRPr sz="1400"/>
            </a:lvl1pPr>
            <a:lvl2pPr indent="-228600" lvl="1" marL="914400" algn="l">
              <a:lnSpc>
                <a:spcPct val="100000"/>
              </a:lnSpc>
              <a:spcBef>
                <a:spcPts val="240"/>
              </a:spcBef>
              <a:spcAft>
                <a:spcPts val="0"/>
              </a:spcAft>
              <a:buSzPts val="1020"/>
              <a:buNone/>
              <a:defRPr sz="1200"/>
            </a:lvl2pPr>
            <a:lvl3pPr indent="-228600" lvl="2" marL="1371600" algn="l">
              <a:lnSpc>
                <a:spcPct val="100000"/>
              </a:lnSpc>
              <a:spcBef>
                <a:spcPts val="200"/>
              </a:spcBef>
              <a:spcAft>
                <a:spcPts val="0"/>
              </a:spcAft>
              <a:buSzPts val="700"/>
              <a:buNone/>
              <a:defRPr sz="1000"/>
            </a:lvl3pPr>
            <a:lvl4pPr indent="-228600" lvl="3" marL="1828800" algn="l">
              <a:lnSpc>
                <a:spcPct val="100000"/>
              </a:lnSpc>
              <a:spcBef>
                <a:spcPts val="180"/>
              </a:spcBef>
              <a:spcAft>
                <a:spcPts val="0"/>
              </a:spcAft>
              <a:buSzPts val="585"/>
              <a:buNone/>
              <a:defRPr sz="900"/>
            </a:lvl4pPr>
            <a:lvl5pPr indent="-228600" lvl="4" marL="2286000" algn="l">
              <a:lnSpc>
                <a:spcPct val="100000"/>
              </a:lnSpc>
              <a:spcBef>
                <a:spcPts val="180"/>
              </a:spcBef>
              <a:spcAft>
                <a:spcPts val="0"/>
              </a:spcAft>
              <a:buSzPts val="585"/>
              <a:buNone/>
              <a:defRPr sz="900"/>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79" name="Google Shape;79;p11"/>
          <p:cNvSpPr txBox="1"/>
          <p:nvPr>
            <p:ph idx="2" type="body"/>
          </p:nvPr>
        </p:nvSpPr>
        <p:spPr>
          <a:xfrm>
            <a:off x="3575050" y="1676400"/>
            <a:ext cx="5111750" cy="4572000"/>
          </a:xfrm>
          <a:prstGeom prst="rect">
            <a:avLst/>
          </a:prstGeom>
          <a:noFill/>
          <a:ln>
            <a:noFill/>
          </a:ln>
        </p:spPr>
        <p:txBody>
          <a:bodyPr anchorCtr="0" anchor="t" bIns="45700" lIns="91425" spcFirstLastPara="1" rIns="91425" wrap="square" tIns="0">
            <a:normAutofit/>
          </a:bodyPr>
          <a:lstStyle>
            <a:lvl1pPr indent="-397510" lvl="0" marL="457200" algn="l">
              <a:lnSpc>
                <a:spcPct val="100000"/>
              </a:lnSpc>
              <a:spcBef>
                <a:spcPts val="560"/>
              </a:spcBef>
              <a:spcAft>
                <a:spcPts val="0"/>
              </a:spcAft>
              <a:buSzPts val="2660"/>
              <a:buChar char="⚫"/>
              <a:defRPr sz="2800"/>
            </a:lvl1pPr>
            <a:lvl2pPr indent="-368935" lvl="1" marL="914400" algn="l">
              <a:lnSpc>
                <a:spcPct val="100000"/>
              </a:lnSpc>
              <a:spcBef>
                <a:spcPts val="520"/>
              </a:spcBef>
              <a:spcAft>
                <a:spcPts val="0"/>
              </a:spcAft>
              <a:buSzPts val="2210"/>
              <a:buChar char="⚫"/>
              <a:defRPr sz="2600"/>
            </a:lvl2pPr>
            <a:lvl3pPr indent="-335280" lvl="2" marL="1371600" algn="l">
              <a:lnSpc>
                <a:spcPct val="100000"/>
              </a:lnSpc>
              <a:spcBef>
                <a:spcPts val="480"/>
              </a:spcBef>
              <a:spcAft>
                <a:spcPts val="0"/>
              </a:spcAft>
              <a:buSzPts val="1680"/>
              <a:buChar char="⚫"/>
              <a:defRPr sz="2400"/>
            </a:lvl3pPr>
            <a:lvl4pPr indent="-311150" lvl="3" marL="1828800" algn="l">
              <a:lnSpc>
                <a:spcPct val="100000"/>
              </a:lnSpc>
              <a:spcBef>
                <a:spcPts val="400"/>
              </a:spcBef>
              <a:spcAft>
                <a:spcPts val="0"/>
              </a:spcAft>
              <a:buSzPts val="1300"/>
              <a:buChar char="⚫"/>
              <a:defRPr sz="2000"/>
            </a:lvl4pPr>
            <a:lvl5pPr indent="-302895" lvl="4" marL="2286000" algn="l">
              <a:lnSpc>
                <a:spcPct val="100000"/>
              </a:lnSpc>
              <a:spcBef>
                <a:spcPts val="360"/>
              </a:spcBef>
              <a:spcAft>
                <a:spcPts val="0"/>
              </a:spcAft>
              <a:buSzPts val="1170"/>
              <a:buChar char="⚫"/>
              <a:defRPr sz="1800"/>
            </a:lvl5pPr>
            <a:lvl6pPr indent="-320039" lvl="5" marL="2743200" algn="l">
              <a:lnSpc>
                <a:spcPct val="100000"/>
              </a:lnSpc>
              <a:spcBef>
                <a:spcPts val="360"/>
              </a:spcBef>
              <a:spcAft>
                <a:spcPts val="0"/>
              </a:spcAft>
              <a:buSzPts val="1440"/>
              <a:buChar char="⚫"/>
              <a:defRPr/>
            </a:lvl6pPr>
            <a:lvl7pPr indent="-320039" lvl="6" marL="3200400" algn="l">
              <a:lnSpc>
                <a:spcPct val="100000"/>
              </a:lnSpc>
              <a:spcBef>
                <a:spcPts val="360"/>
              </a:spcBef>
              <a:spcAft>
                <a:spcPts val="0"/>
              </a:spcAft>
              <a:buSzPts val="1440"/>
              <a:buChar char="⚫"/>
              <a:defRPr/>
            </a:lvl7pPr>
            <a:lvl8pPr indent="-342900" lvl="7" marL="3657600" algn="l">
              <a:lnSpc>
                <a:spcPct val="100000"/>
              </a:lnSpc>
              <a:spcBef>
                <a:spcPts val="360"/>
              </a:spcBef>
              <a:spcAft>
                <a:spcPts val="0"/>
              </a:spcAft>
              <a:buSzPts val="1800"/>
              <a:buChar char="•"/>
              <a:defRPr/>
            </a:lvl8pPr>
            <a:lvl9pPr indent="-342900" lvl="8" marL="4114800" algn="l">
              <a:lnSpc>
                <a:spcPct val="100000"/>
              </a:lnSpc>
              <a:spcBef>
                <a:spcPts val="360"/>
              </a:spcBef>
              <a:spcAft>
                <a:spcPts val="0"/>
              </a:spcAft>
              <a:buSzPts val="1800"/>
              <a:buChar char="•"/>
              <a:defRPr/>
            </a:lvl9pPr>
          </a:lstStyle>
          <a:p/>
        </p:txBody>
      </p:sp>
      <p:sp>
        <p:nvSpPr>
          <p:cNvPr id="80" name="Google Shape;80;p11"/>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1"/>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1"/>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image" Target="../media/image2.png"/><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65000" ty="0" sy="65000"/>
        </a:blipFill>
      </p:bgPr>
    </p:bg>
    <p:spTree>
      <p:nvGrpSpPr>
        <p:cNvPr id="5" name="Shape 5"/>
        <p:cNvGrpSpPr/>
        <p:nvPr/>
      </p:nvGrpSpPr>
      <p:grpSpPr>
        <a:xfrm>
          <a:off x="0" y="0"/>
          <a:ext cx="0" cy="0"/>
          <a:chOff x="0" y="0"/>
          <a:chExt cx="0" cy="0"/>
        </a:xfrm>
      </p:grpSpPr>
      <p:sp>
        <p:nvSpPr>
          <p:cNvPr id="6" name="Google Shape;6;p1"/>
          <p:cNvSpPr/>
          <p:nvPr/>
        </p:nvSpPr>
        <p:spPr>
          <a:xfrm>
            <a:off x="-9525" y="-7144"/>
            <a:ext cx="9163050" cy="104140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0079AD">
                  <a:alpha val="44313"/>
                </a:srgbClr>
              </a:gs>
              <a:gs pos="100000">
                <a:srgbClr val="00E9F7">
                  <a:alpha val="54509"/>
                </a:srgbClr>
              </a:gs>
            </a:gsLst>
            <a:lin ang="5400000"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onstantia"/>
              <a:ea typeface="Constantia"/>
              <a:cs typeface="Constantia"/>
              <a:sym typeface="Constantia"/>
            </a:endParaRPr>
          </a:p>
        </p:txBody>
      </p:sp>
      <p:sp>
        <p:nvSpPr>
          <p:cNvPr id="7" name="Google Shape;7;p1"/>
          <p:cNvSpPr/>
          <p:nvPr/>
        </p:nvSpPr>
        <p:spPr>
          <a:xfrm>
            <a:off x="4381500" y="-7144"/>
            <a:ext cx="4762500" cy="638175"/>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00ABB4">
                  <a:alpha val="29411"/>
                </a:srgbClr>
              </a:gs>
              <a:gs pos="80000">
                <a:srgbClr val="0099E4">
                  <a:alpha val="44313"/>
                </a:srgbClr>
              </a:gs>
              <a:gs pos="100000">
                <a:srgbClr val="0099E4">
                  <a:alpha val="44313"/>
                </a:srgbClr>
              </a:gs>
            </a:gsLst>
            <a:lin ang="5400000"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onstantia"/>
              <a:ea typeface="Constantia"/>
              <a:cs typeface="Constantia"/>
              <a:sym typeface="Constantia"/>
            </a:endParaRPr>
          </a:p>
        </p:txBody>
      </p:sp>
      <p:sp>
        <p:nvSpPr>
          <p:cNvPr id="8" name="Google Shape;8;p1"/>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marR="0" rtl="0" algn="l">
              <a:lnSpc>
                <a:spcPct val="100000"/>
              </a:lnSpc>
              <a:spcBef>
                <a:spcPts val="0"/>
              </a:spcBef>
              <a:spcAft>
                <a:spcPts val="0"/>
              </a:spcAft>
              <a:buClr>
                <a:schemeClr val="lt2"/>
              </a:buClr>
              <a:buSzPts val="5000"/>
              <a:buFont typeface="Calibri"/>
              <a:buNone/>
              <a:defRPr b="0" i="0" sz="5000" u="none" cap="none" strike="noStrike">
                <a:solidFill>
                  <a:schemeClr val="lt2"/>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9" name="Google Shape;9;p1"/>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lvl1pPr indent="-385445" lvl="0" marL="457200" marR="0" rtl="0" algn="l">
              <a:lnSpc>
                <a:spcPct val="100000"/>
              </a:lnSpc>
              <a:spcBef>
                <a:spcPts val="520"/>
              </a:spcBef>
              <a:spcAft>
                <a:spcPts val="0"/>
              </a:spcAft>
              <a:buClr>
                <a:schemeClr val="accent3"/>
              </a:buClr>
              <a:buSzPts val="2470"/>
              <a:buFont typeface="Noto Sans Symbols"/>
              <a:buChar char="⚫"/>
              <a:defRPr b="0" i="0" sz="2600" u="none" cap="none" strike="noStrike">
                <a:solidFill>
                  <a:schemeClr val="lt1"/>
                </a:solidFill>
                <a:latin typeface="Constantia"/>
                <a:ea typeface="Constantia"/>
                <a:cs typeface="Constantia"/>
                <a:sym typeface="Constantia"/>
              </a:defRPr>
            </a:lvl1pPr>
            <a:lvl2pPr indent="-358140" lvl="1" marL="914400" marR="0" rtl="0" algn="l">
              <a:lnSpc>
                <a:spcPct val="100000"/>
              </a:lnSpc>
              <a:spcBef>
                <a:spcPts val="480"/>
              </a:spcBef>
              <a:spcAft>
                <a:spcPts val="0"/>
              </a:spcAft>
              <a:buClr>
                <a:schemeClr val="accent1"/>
              </a:buClr>
              <a:buSzPts val="2040"/>
              <a:buFont typeface="Noto Sans Symbols"/>
              <a:buChar char="⚫"/>
              <a:defRPr b="0" i="0" sz="2400" u="none" cap="none" strike="noStrike">
                <a:solidFill>
                  <a:schemeClr val="lt1"/>
                </a:solidFill>
                <a:latin typeface="Constantia"/>
                <a:ea typeface="Constantia"/>
                <a:cs typeface="Constantia"/>
                <a:sym typeface="Constantia"/>
              </a:defRPr>
            </a:lvl2pPr>
            <a:lvl3pPr indent="-321944" lvl="2" marL="1371600" marR="0" rtl="0" algn="l">
              <a:lnSpc>
                <a:spcPct val="100000"/>
              </a:lnSpc>
              <a:spcBef>
                <a:spcPts val="420"/>
              </a:spcBef>
              <a:spcAft>
                <a:spcPts val="0"/>
              </a:spcAft>
              <a:buClr>
                <a:schemeClr val="accent2"/>
              </a:buClr>
              <a:buSzPts val="1470"/>
              <a:buFont typeface="Noto Sans Symbols"/>
              <a:buChar char="⚫"/>
              <a:defRPr b="0" i="0" sz="2100" u="none" cap="none" strike="noStrike">
                <a:solidFill>
                  <a:schemeClr val="lt1"/>
                </a:solidFill>
                <a:latin typeface="Constantia"/>
                <a:ea typeface="Constantia"/>
                <a:cs typeface="Constantia"/>
                <a:sym typeface="Constantia"/>
              </a:defRPr>
            </a:lvl3pPr>
            <a:lvl4pPr indent="-311150" lvl="3" marL="1828800" marR="0" rtl="0" algn="l">
              <a:lnSpc>
                <a:spcPct val="100000"/>
              </a:lnSpc>
              <a:spcBef>
                <a:spcPts val="400"/>
              </a:spcBef>
              <a:spcAft>
                <a:spcPts val="0"/>
              </a:spcAft>
              <a:buClr>
                <a:schemeClr val="accent3"/>
              </a:buClr>
              <a:buSzPts val="1300"/>
              <a:buFont typeface="Noto Sans Symbols"/>
              <a:buChar char="⚫"/>
              <a:defRPr b="0" i="0" sz="2000" u="none" cap="none" strike="noStrike">
                <a:solidFill>
                  <a:schemeClr val="lt1"/>
                </a:solidFill>
                <a:latin typeface="Constantia"/>
                <a:ea typeface="Constantia"/>
                <a:cs typeface="Constantia"/>
                <a:sym typeface="Constantia"/>
              </a:defRPr>
            </a:lvl4pPr>
            <a:lvl5pPr indent="-311150" lvl="4" marL="2286000" marR="0" rtl="0" algn="l">
              <a:lnSpc>
                <a:spcPct val="100000"/>
              </a:lnSpc>
              <a:spcBef>
                <a:spcPts val="400"/>
              </a:spcBef>
              <a:spcAft>
                <a:spcPts val="0"/>
              </a:spcAft>
              <a:buClr>
                <a:schemeClr val="accent4"/>
              </a:buClr>
              <a:buSzPts val="1300"/>
              <a:buFont typeface="Noto Sans Symbols"/>
              <a:buChar char="⚫"/>
              <a:defRPr b="0" i="0" sz="2000" u="none" cap="none" strike="noStrike">
                <a:solidFill>
                  <a:schemeClr val="lt1"/>
                </a:solidFill>
                <a:latin typeface="Constantia"/>
                <a:ea typeface="Constantia"/>
                <a:cs typeface="Constantia"/>
                <a:sym typeface="Constantia"/>
              </a:defRPr>
            </a:lvl5pPr>
            <a:lvl6pPr indent="-320039" lvl="5" marL="2743200" marR="0" rtl="0" algn="l">
              <a:lnSpc>
                <a:spcPct val="100000"/>
              </a:lnSpc>
              <a:spcBef>
                <a:spcPts val="360"/>
              </a:spcBef>
              <a:spcAft>
                <a:spcPts val="0"/>
              </a:spcAft>
              <a:buClr>
                <a:schemeClr val="accent5"/>
              </a:buClr>
              <a:buSzPts val="1440"/>
              <a:buFont typeface="Noto Sans Symbols"/>
              <a:buChar char="⚫"/>
              <a:defRPr b="0" i="0" sz="1800" u="none" cap="none" strike="noStrike">
                <a:solidFill>
                  <a:schemeClr val="lt1"/>
                </a:solidFill>
                <a:latin typeface="Constantia"/>
                <a:ea typeface="Constantia"/>
                <a:cs typeface="Constantia"/>
                <a:sym typeface="Constantia"/>
              </a:defRPr>
            </a:lvl6pPr>
            <a:lvl7pPr indent="-309879" lvl="6" marL="3200400" marR="0" rtl="0" algn="l">
              <a:lnSpc>
                <a:spcPct val="100000"/>
              </a:lnSpc>
              <a:spcBef>
                <a:spcPts val="320"/>
              </a:spcBef>
              <a:spcAft>
                <a:spcPts val="0"/>
              </a:spcAft>
              <a:buClr>
                <a:schemeClr val="accent6"/>
              </a:buClr>
              <a:buSzPts val="1280"/>
              <a:buFont typeface="Noto Sans Symbols"/>
              <a:buChar char="⚫"/>
              <a:defRPr b="0" i="0" sz="1600" u="none" cap="none" strike="noStrike">
                <a:solidFill>
                  <a:schemeClr val="lt1"/>
                </a:solidFill>
                <a:latin typeface="Constantia"/>
                <a:ea typeface="Constantia"/>
                <a:cs typeface="Constantia"/>
                <a:sym typeface="Constantia"/>
              </a:defRPr>
            </a:lvl7pPr>
            <a:lvl8pPr indent="-330200" lvl="7" marL="3657600" marR="0" rtl="0" algn="l">
              <a:lnSpc>
                <a:spcPct val="100000"/>
              </a:lnSpc>
              <a:spcBef>
                <a:spcPts val="320"/>
              </a:spcBef>
              <a:spcAft>
                <a:spcPts val="0"/>
              </a:spcAft>
              <a:buClr>
                <a:schemeClr val="lt2"/>
              </a:buClr>
              <a:buSzPts val="1600"/>
              <a:buFont typeface="Constantia"/>
              <a:buChar char="•"/>
              <a:defRPr b="0" i="0" sz="1600" u="none" cap="none" strike="noStrike">
                <a:solidFill>
                  <a:schemeClr val="lt1"/>
                </a:solidFill>
                <a:latin typeface="Constantia"/>
                <a:ea typeface="Constantia"/>
                <a:cs typeface="Constantia"/>
                <a:sym typeface="Constantia"/>
              </a:defRPr>
            </a:lvl8pPr>
            <a:lvl9pPr indent="-317500" lvl="8" marL="4114800" marR="0" rtl="0" algn="l">
              <a:lnSpc>
                <a:spcPct val="100000"/>
              </a:lnSpc>
              <a:spcBef>
                <a:spcPts val="280"/>
              </a:spcBef>
              <a:spcAft>
                <a:spcPts val="0"/>
              </a:spcAft>
              <a:buClr>
                <a:schemeClr val="lt2"/>
              </a:buClr>
              <a:buSzPts val="1400"/>
              <a:buFont typeface="Constantia"/>
              <a:buChar char="•"/>
              <a:defRPr b="0" i="0" sz="1400" u="none" cap="none" strike="noStrike">
                <a:solidFill>
                  <a:schemeClr val="lt1"/>
                </a:solidFill>
                <a:latin typeface="Constantia"/>
                <a:ea typeface="Constantia"/>
                <a:cs typeface="Constantia"/>
                <a:sym typeface="Constantia"/>
              </a:defRPr>
            </a:lvl9pPr>
          </a:lstStyle>
          <a:p/>
        </p:txBody>
      </p:sp>
      <p:sp>
        <p:nvSpPr>
          <p:cNvPr id="10" name="Google Shape;10;p1"/>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D0E9ED"/>
                </a:solidFill>
                <a:latin typeface="Constantia"/>
                <a:ea typeface="Constantia"/>
                <a:cs typeface="Constantia"/>
                <a:sym typeface="Constanti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9pPr>
          </a:lstStyle>
          <a:p/>
        </p:txBody>
      </p:sp>
      <p:sp>
        <p:nvSpPr>
          <p:cNvPr id="11" name="Google Shape;11;p1"/>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D0E9ED"/>
                </a:solidFill>
                <a:latin typeface="Constantia"/>
                <a:ea typeface="Constantia"/>
                <a:cs typeface="Constantia"/>
                <a:sym typeface="Constanti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Constantia"/>
                <a:ea typeface="Constantia"/>
                <a:cs typeface="Constantia"/>
                <a:sym typeface="Constantia"/>
              </a:defRPr>
            </a:lvl9pPr>
          </a:lstStyle>
          <a:p/>
        </p:txBody>
      </p:sp>
      <p:sp>
        <p:nvSpPr>
          <p:cNvPr id="12" name="Google Shape;12;p1"/>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D0E9ED"/>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grpSp>
        <p:nvGrpSpPr>
          <p:cNvPr id="13" name="Google Shape;13;p1"/>
          <p:cNvGrpSpPr/>
          <p:nvPr/>
        </p:nvGrpSpPr>
        <p:grpSpPr>
          <a:xfrm>
            <a:off x="-29294" y="-16113"/>
            <a:ext cx="9198255" cy="1086266"/>
            <a:chOff x="-29322" y="-1971"/>
            <a:chExt cx="9198255" cy="1086266"/>
          </a:xfrm>
        </p:grpSpPr>
        <p:sp>
          <p:nvSpPr>
            <p:cNvPr id="14" name="Google Shape;14;p1"/>
            <p:cNvSpPr/>
            <p:nvPr/>
          </p:nvSpPr>
          <p:spPr>
            <a:xfrm rot="-164308">
              <a:off x="-19045" y="216550"/>
              <a:ext cx="9163050" cy="649224"/>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09B6BE"/>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onstantia"/>
                <a:ea typeface="Constantia"/>
                <a:cs typeface="Constantia"/>
                <a:sym typeface="Constantia"/>
              </a:endParaRPr>
            </a:p>
          </p:txBody>
        </p:sp>
        <p:sp>
          <p:nvSpPr>
            <p:cNvPr id="15" name="Google Shape;15;p1"/>
            <p:cNvSpPr/>
            <p:nvPr/>
          </p:nvSpPr>
          <p:spPr>
            <a:xfrm rot="-164308">
              <a:off x="-14309" y="290003"/>
              <a:ext cx="9175812" cy="530352"/>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onstantia"/>
                <a:ea typeface="Constantia"/>
                <a:cs typeface="Constantia"/>
                <a:sym typeface="Constantia"/>
              </a:endParaRPr>
            </a:p>
          </p:txBody>
        </p:sp>
      </p:grpSp>
    </p:spTree>
  </p:cSld>
  <p:clrMap accent1="accent1" accent2="accent2" accent3="accent3" accent4="accent4" accent5="accent5" accent6="accent6" bg1="lt1" bg2="dk2" tx1="dk1" tx2="lt2" folHlink="folHlink" hlink="hlink"/>
  <p:sldLayoutIdLst>
    <p:sldLayoutId id="214748364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65000" ty="0" sy="65000"/>
        </a:blipFill>
      </p:bgPr>
    </p:bg>
    <p:spTree>
      <p:nvGrpSpPr>
        <p:cNvPr id="22" name="Shape 22"/>
        <p:cNvGrpSpPr/>
        <p:nvPr/>
      </p:nvGrpSpPr>
      <p:grpSpPr>
        <a:xfrm>
          <a:off x="0" y="0"/>
          <a:ext cx="0" cy="0"/>
          <a:chOff x="0" y="0"/>
          <a:chExt cx="0" cy="0"/>
        </a:xfrm>
      </p:grpSpPr>
      <p:sp>
        <p:nvSpPr>
          <p:cNvPr id="23" name="Google Shape;23;p3"/>
          <p:cNvSpPr/>
          <p:nvPr/>
        </p:nvSpPr>
        <p:spPr>
          <a:xfrm>
            <a:off x="-9525" y="-7144"/>
            <a:ext cx="9163050" cy="104140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0079AD">
                  <a:alpha val="44313"/>
                </a:srgbClr>
              </a:gs>
              <a:gs pos="100000">
                <a:srgbClr val="00E9F7">
                  <a:alpha val="54509"/>
                </a:srgbClr>
              </a:gs>
            </a:gsLst>
            <a:lin ang="5400000"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nstantia"/>
              <a:ea typeface="Constantia"/>
              <a:cs typeface="Constantia"/>
              <a:sym typeface="Constantia"/>
            </a:endParaRPr>
          </a:p>
        </p:txBody>
      </p:sp>
      <p:sp>
        <p:nvSpPr>
          <p:cNvPr id="24" name="Google Shape;24;p3"/>
          <p:cNvSpPr/>
          <p:nvPr/>
        </p:nvSpPr>
        <p:spPr>
          <a:xfrm>
            <a:off x="4381500" y="-7144"/>
            <a:ext cx="4762500" cy="638175"/>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00ABB4">
                  <a:alpha val="29411"/>
                </a:srgbClr>
              </a:gs>
              <a:gs pos="80000">
                <a:srgbClr val="0099E4">
                  <a:alpha val="44313"/>
                </a:srgbClr>
              </a:gs>
              <a:gs pos="100000">
                <a:srgbClr val="0099E4">
                  <a:alpha val="44313"/>
                </a:srgbClr>
              </a:gs>
            </a:gsLst>
            <a:lin ang="5400000" scaled="0"/>
          </a:gra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nstantia"/>
              <a:ea typeface="Constantia"/>
              <a:cs typeface="Constantia"/>
              <a:sym typeface="Constantia"/>
            </a:endParaRPr>
          </a:p>
        </p:txBody>
      </p:sp>
      <p:sp>
        <p:nvSpPr>
          <p:cNvPr id="25" name="Google Shape;25;p3"/>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marR="0" rtl="0" algn="l">
              <a:lnSpc>
                <a:spcPct val="100000"/>
              </a:lnSpc>
              <a:spcBef>
                <a:spcPts val="0"/>
              </a:spcBef>
              <a:spcAft>
                <a:spcPts val="0"/>
              </a:spcAft>
              <a:buClr>
                <a:schemeClr val="dk2"/>
              </a:buClr>
              <a:buSzPts val="5000"/>
              <a:buFont typeface="Calibri"/>
              <a:buNone/>
              <a:defRPr b="0" i="0" sz="5000" u="none" cap="none" strike="noStrike">
                <a:solidFill>
                  <a:schemeClr val="dk2"/>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6" name="Google Shape;26;p3"/>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lvl1pPr indent="-385445" lvl="0" marL="457200" marR="0" rtl="0" algn="l">
              <a:lnSpc>
                <a:spcPct val="100000"/>
              </a:lnSpc>
              <a:spcBef>
                <a:spcPts val="520"/>
              </a:spcBef>
              <a:spcAft>
                <a:spcPts val="0"/>
              </a:spcAft>
              <a:buClr>
                <a:schemeClr val="accent3"/>
              </a:buClr>
              <a:buSzPts val="2470"/>
              <a:buFont typeface="Noto Sans Symbols"/>
              <a:buChar char="⚫"/>
              <a:defRPr b="0" i="0" sz="2600" u="none" cap="none" strike="noStrike">
                <a:solidFill>
                  <a:schemeClr val="dk1"/>
                </a:solidFill>
                <a:latin typeface="Constantia"/>
                <a:ea typeface="Constantia"/>
                <a:cs typeface="Constantia"/>
                <a:sym typeface="Constantia"/>
              </a:defRPr>
            </a:lvl1pPr>
            <a:lvl2pPr indent="-358140" lvl="1" marL="914400" marR="0" rtl="0" algn="l">
              <a:lnSpc>
                <a:spcPct val="100000"/>
              </a:lnSpc>
              <a:spcBef>
                <a:spcPts val="480"/>
              </a:spcBef>
              <a:spcAft>
                <a:spcPts val="0"/>
              </a:spcAft>
              <a:buClr>
                <a:schemeClr val="accent1"/>
              </a:buClr>
              <a:buSzPts val="2040"/>
              <a:buFont typeface="Noto Sans Symbols"/>
              <a:buChar char="⚫"/>
              <a:defRPr b="0" i="0" sz="2400" u="none" cap="none" strike="noStrike">
                <a:solidFill>
                  <a:schemeClr val="dk1"/>
                </a:solidFill>
                <a:latin typeface="Constantia"/>
                <a:ea typeface="Constantia"/>
                <a:cs typeface="Constantia"/>
                <a:sym typeface="Constantia"/>
              </a:defRPr>
            </a:lvl2pPr>
            <a:lvl3pPr indent="-321944" lvl="2" marL="1371600" marR="0" rtl="0" algn="l">
              <a:lnSpc>
                <a:spcPct val="100000"/>
              </a:lnSpc>
              <a:spcBef>
                <a:spcPts val="420"/>
              </a:spcBef>
              <a:spcAft>
                <a:spcPts val="0"/>
              </a:spcAft>
              <a:buClr>
                <a:schemeClr val="accent2"/>
              </a:buClr>
              <a:buSzPts val="1470"/>
              <a:buFont typeface="Noto Sans Symbols"/>
              <a:buChar char="⚫"/>
              <a:defRPr b="0" i="0" sz="2100" u="none" cap="none" strike="noStrike">
                <a:solidFill>
                  <a:schemeClr val="dk1"/>
                </a:solidFill>
                <a:latin typeface="Constantia"/>
                <a:ea typeface="Constantia"/>
                <a:cs typeface="Constantia"/>
                <a:sym typeface="Constantia"/>
              </a:defRPr>
            </a:lvl3pPr>
            <a:lvl4pPr indent="-311150" lvl="3" marL="1828800" marR="0" rtl="0" algn="l">
              <a:lnSpc>
                <a:spcPct val="100000"/>
              </a:lnSpc>
              <a:spcBef>
                <a:spcPts val="400"/>
              </a:spcBef>
              <a:spcAft>
                <a:spcPts val="0"/>
              </a:spcAft>
              <a:buClr>
                <a:schemeClr val="accent3"/>
              </a:buClr>
              <a:buSzPts val="1300"/>
              <a:buFont typeface="Noto Sans Symbols"/>
              <a:buChar char="⚫"/>
              <a:defRPr b="0" i="0" sz="2000" u="none" cap="none" strike="noStrike">
                <a:solidFill>
                  <a:schemeClr val="dk1"/>
                </a:solidFill>
                <a:latin typeface="Constantia"/>
                <a:ea typeface="Constantia"/>
                <a:cs typeface="Constantia"/>
                <a:sym typeface="Constantia"/>
              </a:defRPr>
            </a:lvl4pPr>
            <a:lvl5pPr indent="-311150" lvl="4" marL="2286000" marR="0" rtl="0" algn="l">
              <a:lnSpc>
                <a:spcPct val="100000"/>
              </a:lnSpc>
              <a:spcBef>
                <a:spcPts val="400"/>
              </a:spcBef>
              <a:spcAft>
                <a:spcPts val="0"/>
              </a:spcAft>
              <a:buClr>
                <a:schemeClr val="accent4"/>
              </a:buClr>
              <a:buSzPts val="1300"/>
              <a:buFont typeface="Noto Sans Symbols"/>
              <a:buChar char="⚫"/>
              <a:defRPr b="0" i="0" sz="2000" u="none" cap="none" strike="noStrike">
                <a:solidFill>
                  <a:schemeClr val="dk1"/>
                </a:solidFill>
                <a:latin typeface="Constantia"/>
                <a:ea typeface="Constantia"/>
                <a:cs typeface="Constantia"/>
                <a:sym typeface="Constantia"/>
              </a:defRPr>
            </a:lvl5pPr>
            <a:lvl6pPr indent="-320039" lvl="5" marL="2743200" marR="0" rtl="0" algn="l">
              <a:lnSpc>
                <a:spcPct val="100000"/>
              </a:lnSpc>
              <a:spcBef>
                <a:spcPts val="360"/>
              </a:spcBef>
              <a:spcAft>
                <a:spcPts val="0"/>
              </a:spcAft>
              <a:buClr>
                <a:schemeClr val="accent5"/>
              </a:buClr>
              <a:buSzPts val="1440"/>
              <a:buFont typeface="Noto Sans Symbols"/>
              <a:buChar char="⚫"/>
              <a:defRPr b="0" i="0" sz="1800" u="none" cap="none" strike="noStrike">
                <a:solidFill>
                  <a:schemeClr val="dk1"/>
                </a:solidFill>
                <a:latin typeface="Constantia"/>
                <a:ea typeface="Constantia"/>
                <a:cs typeface="Constantia"/>
                <a:sym typeface="Constantia"/>
              </a:defRPr>
            </a:lvl6pPr>
            <a:lvl7pPr indent="-309879" lvl="6" marL="3200400" marR="0" rtl="0" algn="l">
              <a:lnSpc>
                <a:spcPct val="100000"/>
              </a:lnSpc>
              <a:spcBef>
                <a:spcPts val="320"/>
              </a:spcBef>
              <a:spcAft>
                <a:spcPts val="0"/>
              </a:spcAft>
              <a:buClr>
                <a:schemeClr val="accent6"/>
              </a:buClr>
              <a:buSzPts val="1280"/>
              <a:buFont typeface="Noto Sans Symbols"/>
              <a:buChar char="⚫"/>
              <a:defRPr b="0" i="0" sz="1600" u="none" cap="none" strike="noStrike">
                <a:solidFill>
                  <a:schemeClr val="dk1"/>
                </a:solidFill>
                <a:latin typeface="Constantia"/>
                <a:ea typeface="Constantia"/>
                <a:cs typeface="Constantia"/>
                <a:sym typeface="Constantia"/>
              </a:defRPr>
            </a:lvl7pPr>
            <a:lvl8pPr indent="-330200" lvl="7" marL="3657600" marR="0" rtl="0" algn="l">
              <a:lnSpc>
                <a:spcPct val="100000"/>
              </a:lnSpc>
              <a:spcBef>
                <a:spcPts val="320"/>
              </a:spcBef>
              <a:spcAft>
                <a:spcPts val="0"/>
              </a:spcAft>
              <a:buClr>
                <a:schemeClr val="dk2"/>
              </a:buClr>
              <a:buSzPts val="1600"/>
              <a:buFont typeface="Constantia"/>
              <a:buChar char="•"/>
              <a:defRPr b="0" i="0" sz="1600" u="none" cap="none" strike="noStrike">
                <a:solidFill>
                  <a:schemeClr val="dk1"/>
                </a:solidFill>
                <a:latin typeface="Constantia"/>
                <a:ea typeface="Constantia"/>
                <a:cs typeface="Constantia"/>
                <a:sym typeface="Constantia"/>
              </a:defRPr>
            </a:lvl8pPr>
            <a:lvl9pPr indent="-317500" lvl="8" marL="4114800" marR="0" rtl="0" algn="l">
              <a:lnSpc>
                <a:spcPct val="100000"/>
              </a:lnSpc>
              <a:spcBef>
                <a:spcPts val="280"/>
              </a:spcBef>
              <a:spcAft>
                <a:spcPts val="0"/>
              </a:spcAft>
              <a:buClr>
                <a:schemeClr val="dk2"/>
              </a:buClr>
              <a:buSzPts val="1400"/>
              <a:buFont typeface="Constantia"/>
              <a:buChar char="•"/>
              <a:defRPr b="0" i="0" sz="1400" u="none" cap="none" strike="noStrike">
                <a:solidFill>
                  <a:schemeClr val="dk1"/>
                </a:solidFill>
                <a:latin typeface="Constantia"/>
                <a:ea typeface="Constantia"/>
                <a:cs typeface="Constantia"/>
                <a:sym typeface="Constantia"/>
              </a:defRPr>
            </a:lvl9pPr>
          </a:lstStyle>
          <a:p/>
        </p:txBody>
      </p:sp>
      <p:sp>
        <p:nvSpPr>
          <p:cNvPr id="27" name="Google Shape;27;p3"/>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35C75"/>
                </a:solidFill>
                <a:latin typeface="Constantia"/>
                <a:ea typeface="Constantia"/>
                <a:cs typeface="Constantia"/>
                <a:sym typeface="Constanti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9pPr>
          </a:lstStyle>
          <a:p/>
        </p:txBody>
      </p:sp>
      <p:sp>
        <p:nvSpPr>
          <p:cNvPr id="28" name="Google Shape;28;p3"/>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035C75"/>
                </a:solidFill>
                <a:latin typeface="Constantia"/>
                <a:ea typeface="Constantia"/>
                <a:cs typeface="Constantia"/>
                <a:sym typeface="Constanti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onstantia"/>
                <a:ea typeface="Constantia"/>
                <a:cs typeface="Constantia"/>
                <a:sym typeface="Constantia"/>
              </a:defRPr>
            </a:lvl9pPr>
          </a:lstStyle>
          <a:p/>
        </p:txBody>
      </p:sp>
      <p:sp>
        <p:nvSpPr>
          <p:cNvPr id="29" name="Google Shape;29;p3"/>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US"/>
              <a:t>‹#›</a:t>
            </a:fld>
            <a:endParaRPr/>
          </a:p>
        </p:txBody>
      </p:sp>
      <p:grpSp>
        <p:nvGrpSpPr>
          <p:cNvPr id="30" name="Google Shape;30;p3"/>
          <p:cNvGrpSpPr/>
          <p:nvPr/>
        </p:nvGrpSpPr>
        <p:grpSpPr>
          <a:xfrm>
            <a:off x="-29294" y="-16113"/>
            <a:ext cx="9198255" cy="1086266"/>
            <a:chOff x="-29322" y="-1971"/>
            <a:chExt cx="9198255" cy="1086266"/>
          </a:xfrm>
        </p:grpSpPr>
        <p:sp>
          <p:nvSpPr>
            <p:cNvPr id="31" name="Google Shape;31;p3"/>
            <p:cNvSpPr/>
            <p:nvPr/>
          </p:nvSpPr>
          <p:spPr>
            <a:xfrm rot="-164308">
              <a:off x="-19045" y="216550"/>
              <a:ext cx="9163050" cy="649224"/>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09B6BE"/>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nstantia"/>
                <a:ea typeface="Constantia"/>
                <a:cs typeface="Constantia"/>
                <a:sym typeface="Constantia"/>
              </a:endParaRPr>
            </a:p>
          </p:txBody>
        </p:sp>
        <p:sp>
          <p:nvSpPr>
            <p:cNvPr id="32" name="Google Shape;32;p3"/>
            <p:cNvSpPr/>
            <p:nvPr/>
          </p:nvSpPr>
          <p:spPr>
            <a:xfrm rot="-164308">
              <a:off x="-14309" y="290003"/>
              <a:ext cx="9175812" cy="530352"/>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onstantia"/>
                <a:ea typeface="Constantia"/>
                <a:cs typeface="Constantia"/>
                <a:sym typeface="Constantia"/>
              </a:endParaRPr>
            </a:p>
          </p:txBody>
        </p:sp>
      </p:gr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5"/>
          <p:cNvSpPr txBox="1"/>
          <p:nvPr>
            <p:ph type="ctrTitle"/>
          </p:nvPr>
        </p:nvSpPr>
        <p:spPr>
          <a:xfrm>
            <a:off x="336600" y="151375"/>
            <a:ext cx="7851600" cy="2362200"/>
          </a:xfrm>
          <a:prstGeom prst="rect">
            <a:avLst/>
          </a:prstGeom>
          <a:noFill/>
          <a:ln>
            <a:noFill/>
          </a:ln>
        </p:spPr>
        <p:txBody>
          <a:bodyPr anchorCtr="0" anchor="b" bIns="0" lIns="0" spcFirstLastPara="1" rIns="18275" wrap="square" tIns="0">
            <a:normAutofit fontScale="90000"/>
          </a:bodyPr>
          <a:lstStyle/>
          <a:p>
            <a:pPr indent="0" lvl="0" marL="0" rtl="0" algn="ctr">
              <a:lnSpc>
                <a:spcPct val="115000"/>
              </a:lnSpc>
              <a:spcBef>
                <a:spcPts val="0"/>
              </a:spcBef>
              <a:spcAft>
                <a:spcPts val="0"/>
              </a:spcAft>
              <a:buClr>
                <a:srgbClr val="F2F2F2"/>
              </a:buClr>
              <a:buSzPct val="141963"/>
              <a:buNone/>
            </a:pPr>
            <a:r>
              <a:rPr lang="en-US">
                <a:solidFill>
                  <a:srgbClr val="F2F2F2"/>
                </a:solidFill>
              </a:rPr>
              <a:t>  </a:t>
            </a:r>
            <a:br>
              <a:rPr lang="en-US">
                <a:solidFill>
                  <a:srgbClr val="F2F2F2"/>
                </a:solidFill>
              </a:rPr>
            </a:br>
            <a:br>
              <a:rPr lang="en-US">
                <a:solidFill>
                  <a:srgbClr val="F2F2F2"/>
                </a:solidFill>
              </a:rPr>
            </a:br>
            <a:br>
              <a:rPr lang="en-US">
                <a:solidFill>
                  <a:srgbClr val="F2F2F2"/>
                </a:solidFill>
              </a:rPr>
            </a:br>
            <a:br>
              <a:rPr lang="en-US">
                <a:solidFill>
                  <a:srgbClr val="F2F2F2"/>
                </a:solidFill>
              </a:rPr>
            </a:br>
            <a:br>
              <a:rPr lang="en-US">
                <a:solidFill>
                  <a:srgbClr val="F2F2F2"/>
                </a:solidFill>
              </a:rPr>
            </a:br>
            <a:br>
              <a:rPr lang="en-US">
                <a:solidFill>
                  <a:srgbClr val="F2F2F2"/>
                </a:solidFill>
              </a:rPr>
            </a:br>
            <a:br>
              <a:rPr lang="en-US">
                <a:solidFill>
                  <a:srgbClr val="F2F2F2"/>
                </a:solidFill>
              </a:rPr>
            </a:br>
            <a:br>
              <a:rPr lang="en-US">
                <a:solidFill>
                  <a:srgbClr val="F2F2F2"/>
                </a:solidFill>
              </a:rPr>
            </a:br>
            <a:br>
              <a:rPr lang="en-US">
                <a:solidFill>
                  <a:srgbClr val="F2F2F2"/>
                </a:solidFill>
              </a:rPr>
            </a:br>
            <a:br>
              <a:rPr lang="en-US">
                <a:solidFill>
                  <a:srgbClr val="F2F2F2"/>
                </a:solidFill>
              </a:rPr>
            </a:br>
            <a:br>
              <a:rPr lang="en-US">
                <a:solidFill>
                  <a:srgbClr val="F2F2F2"/>
                </a:solidFill>
              </a:rPr>
            </a:br>
            <a:br>
              <a:rPr lang="en-US" sz="1800"/>
            </a:br>
            <a:br>
              <a:rPr lang="en-US" sz="2200">
                <a:solidFill>
                  <a:srgbClr val="F2F2F2"/>
                </a:solidFill>
              </a:rPr>
            </a:br>
            <a:br>
              <a:rPr lang="en-US">
                <a:solidFill>
                  <a:srgbClr val="F2F2F2"/>
                </a:solidFill>
              </a:rPr>
            </a:br>
            <a:r>
              <a:rPr lang="en-US" sz="2200"/>
              <a:t>Progressive Education Society's</a:t>
            </a:r>
            <a:br>
              <a:rPr lang="en-US" sz="2200"/>
            </a:br>
            <a:r>
              <a:rPr lang="en-US" sz="3300"/>
              <a:t>Modern College of Engineering</a:t>
            </a:r>
            <a:br>
              <a:rPr lang="en-US" sz="3300"/>
            </a:br>
            <a:r>
              <a:rPr lang="en-US" sz="3300"/>
              <a:t>MCA Department</a:t>
            </a:r>
            <a:br>
              <a:rPr lang="en-US" sz="3300"/>
            </a:br>
            <a:r>
              <a:rPr lang="en-US" sz="3300">
                <a:solidFill>
                  <a:srgbClr val="FF0000"/>
                </a:solidFill>
              </a:rPr>
              <a:t>Tourism Management System </a:t>
            </a:r>
            <a:endParaRPr sz="4700">
              <a:solidFill>
                <a:srgbClr val="FF0000"/>
              </a:solidFill>
            </a:endParaRPr>
          </a:p>
        </p:txBody>
      </p:sp>
      <p:sp>
        <p:nvSpPr>
          <p:cNvPr id="111" name="Google Shape;111;p15"/>
          <p:cNvSpPr txBox="1"/>
          <p:nvPr>
            <p:ph idx="1" type="subTitle"/>
          </p:nvPr>
        </p:nvSpPr>
        <p:spPr>
          <a:xfrm>
            <a:off x="336600" y="2628800"/>
            <a:ext cx="7854600" cy="3923400"/>
          </a:xfrm>
          <a:prstGeom prst="rect">
            <a:avLst/>
          </a:prstGeom>
          <a:noFill/>
          <a:ln>
            <a:noFill/>
          </a:ln>
        </p:spPr>
        <p:txBody>
          <a:bodyPr anchorCtr="0" anchor="t" bIns="45700" lIns="0" spcFirstLastPara="1" rIns="18275" wrap="square" tIns="45700">
            <a:noAutofit/>
          </a:bodyPr>
          <a:lstStyle/>
          <a:p>
            <a:pPr indent="0" lvl="0" marL="0" rtl="0" algn="l">
              <a:lnSpc>
                <a:spcPct val="100000"/>
              </a:lnSpc>
              <a:spcBef>
                <a:spcPts val="320"/>
              </a:spcBef>
              <a:spcAft>
                <a:spcPts val="0"/>
              </a:spcAft>
              <a:buClr>
                <a:schemeClr val="dk1"/>
              </a:buClr>
              <a:buSzPts val="1520"/>
              <a:buFont typeface="Arial"/>
              <a:buNone/>
            </a:pPr>
            <a:r>
              <a:rPr lang="en-US" sz="1600"/>
              <a:t>	</a:t>
            </a:r>
            <a:r>
              <a:rPr b="1" lang="en-US" sz="1600">
                <a:latin typeface="Cambria"/>
                <a:ea typeface="Cambria"/>
                <a:cs typeface="Cambria"/>
                <a:sym typeface="Cambria"/>
              </a:rPr>
              <a:t>Supervised by : - Dr. Prakash Kene [Assistant Professor]</a:t>
            </a:r>
            <a:endParaRPr sz="1600">
              <a:solidFill>
                <a:schemeClr val="dk1"/>
              </a:solidFill>
              <a:latin typeface="Cambria"/>
              <a:ea typeface="Cambria"/>
              <a:cs typeface="Cambria"/>
              <a:sym typeface="Cambria"/>
            </a:endParaRPr>
          </a:p>
          <a:p>
            <a:pPr indent="0" lvl="0" marL="0" rtl="0" algn="ctr">
              <a:lnSpc>
                <a:spcPct val="100000"/>
              </a:lnSpc>
              <a:spcBef>
                <a:spcPts val="320"/>
              </a:spcBef>
              <a:spcAft>
                <a:spcPts val="0"/>
              </a:spcAft>
              <a:buSzPts val="1520"/>
              <a:buNone/>
            </a:pPr>
            <a:r>
              <a:t/>
            </a:r>
            <a:endParaRPr sz="1600">
              <a:latin typeface="Cambria"/>
              <a:ea typeface="Cambria"/>
              <a:cs typeface="Cambria"/>
              <a:sym typeface="Cambria"/>
            </a:endParaRPr>
          </a:p>
          <a:p>
            <a:pPr indent="0" lvl="0" marL="0" rtl="0" algn="l">
              <a:lnSpc>
                <a:spcPct val="100000"/>
              </a:lnSpc>
              <a:spcBef>
                <a:spcPts val="320"/>
              </a:spcBef>
              <a:spcAft>
                <a:spcPts val="0"/>
              </a:spcAft>
              <a:buSzPts val="1520"/>
              <a:buNone/>
            </a:pPr>
            <a:r>
              <a:rPr lang="en-US" sz="1600">
                <a:latin typeface="Cambria"/>
                <a:ea typeface="Cambria"/>
                <a:cs typeface="Cambria"/>
                <a:sym typeface="Cambria"/>
              </a:rPr>
              <a:t> 	</a:t>
            </a:r>
            <a:r>
              <a:rPr b="1" lang="en-US" sz="1600">
                <a:latin typeface="Cambria"/>
                <a:ea typeface="Cambria"/>
                <a:cs typeface="Cambria"/>
                <a:sym typeface="Cambria"/>
              </a:rPr>
              <a:t>SYMCA- Sem-III(Term-I)</a:t>
            </a:r>
            <a:endParaRPr b="1" sz="1600">
              <a:latin typeface="Cambria"/>
              <a:ea typeface="Cambria"/>
              <a:cs typeface="Cambria"/>
              <a:sym typeface="Cambria"/>
            </a:endParaRPr>
          </a:p>
          <a:p>
            <a:pPr indent="0" lvl="0" marL="0" rtl="0" algn="l">
              <a:lnSpc>
                <a:spcPct val="100000"/>
              </a:lnSpc>
              <a:spcBef>
                <a:spcPts val="320"/>
              </a:spcBef>
              <a:spcAft>
                <a:spcPts val="0"/>
              </a:spcAft>
              <a:buSzPts val="1520"/>
              <a:buNone/>
            </a:pPr>
            <a:r>
              <a:t/>
            </a:r>
            <a:endParaRPr b="1" sz="1600">
              <a:latin typeface="Cambria"/>
              <a:ea typeface="Cambria"/>
              <a:cs typeface="Cambria"/>
              <a:sym typeface="Cambria"/>
            </a:endParaRPr>
          </a:p>
          <a:p>
            <a:pPr indent="0" lvl="0" marL="0" rtl="0" algn="l">
              <a:lnSpc>
                <a:spcPct val="100000"/>
              </a:lnSpc>
              <a:spcBef>
                <a:spcPts val="320"/>
              </a:spcBef>
              <a:spcAft>
                <a:spcPts val="0"/>
              </a:spcAft>
              <a:buSzPts val="1520"/>
              <a:buNone/>
            </a:pPr>
            <a:r>
              <a:rPr lang="en-US" sz="1600">
                <a:latin typeface="Cambria"/>
                <a:ea typeface="Cambria"/>
                <a:cs typeface="Cambria"/>
                <a:sym typeface="Cambria"/>
              </a:rPr>
              <a:t>	</a:t>
            </a:r>
            <a:r>
              <a:rPr b="1" lang="en-US" sz="1600">
                <a:latin typeface="Cambria"/>
                <a:ea typeface="Cambria"/>
                <a:cs typeface="Cambria"/>
                <a:sym typeface="Cambria"/>
              </a:rPr>
              <a:t>Roll No :-52130,52105,52164.</a:t>
            </a:r>
            <a:endParaRPr b="1" sz="1600">
              <a:latin typeface="Cambria"/>
              <a:ea typeface="Cambria"/>
              <a:cs typeface="Cambria"/>
              <a:sym typeface="Cambria"/>
            </a:endParaRPr>
          </a:p>
          <a:p>
            <a:pPr indent="0" lvl="0" marL="0" rtl="0" algn="l">
              <a:lnSpc>
                <a:spcPct val="100000"/>
              </a:lnSpc>
              <a:spcBef>
                <a:spcPts val="320"/>
              </a:spcBef>
              <a:spcAft>
                <a:spcPts val="0"/>
              </a:spcAft>
              <a:buSzPts val="1520"/>
              <a:buNone/>
            </a:pPr>
            <a:r>
              <a:rPr b="1" lang="en-US" sz="1600">
                <a:latin typeface="Cambria"/>
                <a:ea typeface="Cambria"/>
                <a:cs typeface="Cambria"/>
                <a:sym typeface="Cambria"/>
              </a:rPr>
              <a:t>			</a:t>
            </a:r>
            <a:endParaRPr/>
          </a:p>
          <a:p>
            <a:pPr indent="0" lvl="0" marL="0" rtl="0" algn="l">
              <a:lnSpc>
                <a:spcPct val="100000"/>
              </a:lnSpc>
              <a:spcBef>
                <a:spcPts val="320"/>
              </a:spcBef>
              <a:spcAft>
                <a:spcPts val="0"/>
              </a:spcAft>
              <a:buSzPts val="1520"/>
              <a:buNone/>
            </a:pPr>
            <a:r>
              <a:rPr b="1" lang="en-US" sz="1600">
                <a:latin typeface="Cambria"/>
                <a:ea typeface="Cambria"/>
                <a:cs typeface="Cambria"/>
                <a:sym typeface="Cambria"/>
              </a:rPr>
              <a:t>                                                                         Submitted by : -</a:t>
            </a:r>
            <a:endParaRPr sz="1600">
              <a:latin typeface="Cambria"/>
              <a:ea typeface="Cambria"/>
              <a:cs typeface="Cambria"/>
              <a:sym typeface="Cambria"/>
            </a:endParaRPr>
          </a:p>
          <a:p>
            <a:pPr indent="0" lvl="0" marL="0" rtl="0" algn="l">
              <a:lnSpc>
                <a:spcPct val="100000"/>
              </a:lnSpc>
              <a:spcBef>
                <a:spcPts val="0"/>
              </a:spcBef>
              <a:spcAft>
                <a:spcPts val="0"/>
              </a:spcAft>
              <a:buSzPts val="1520"/>
              <a:buNone/>
            </a:pPr>
            <a:r>
              <a:rPr lang="en-US" sz="1600">
                <a:latin typeface="Cambria"/>
                <a:ea typeface="Cambria"/>
                <a:cs typeface="Cambria"/>
                <a:sym typeface="Cambria"/>
              </a:rPr>
              <a:t>												 Laxman Kagade</a:t>
            </a:r>
            <a:endParaRPr sz="1600">
              <a:latin typeface="Cambria"/>
              <a:ea typeface="Cambria"/>
              <a:cs typeface="Cambria"/>
              <a:sym typeface="Cambria"/>
            </a:endParaRPr>
          </a:p>
          <a:p>
            <a:pPr indent="0" lvl="0" marL="0" rtl="0" algn="l">
              <a:lnSpc>
                <a:spcPct val="100000"/>
              </a:lnSpc>
              <a:spcBef>
                <a:spcPts val="0"/>
              </a:spcBef>
              <a:spcAft>
                <a:spcPts val="0"/>
              </a:spcAft>
              <a:buSzPts val="1520"/>
              <a:buNone/>
            </a:pPr>
            <a:r>
              <a:t/>
            </a:r>
            <a:endParaRPr sz="1600">
              <a:latin typeface="Cambria"/>
              <a:ea typeface="Cambria"/>
              <a:cs typeface="Cambria"/>
              <a:sym typeface="Cambria"/>
            </a:endParaRPr>
          </a:p>
          <a:p>
            <a:pPr indent="0" lvl="0" marL="0" rtl="0" algn="l">
              <a:lnSpc>
                <a:spcPct val="100000"/>
              </a:lnSpc>
              <a:spcBef>
                <a:spcPts val="0"/>
              </a:spcBef>
              <a:spcAft>
                <a:spcPts val="0"/>
              </a:spcAft>
              <a:buSzPts val="1520"/>
              <a:buNone/>
            </a:pPr>
            <a:r>
              <a:rPr lang="en-US" sz="1600">
                <a:latin typeface="Cambria"/>
                <a:ea typeface="Cambria"/>
                <a:cs typeface="Cambria"/>
                <a:sym typeface="Cambria"/>
              </a:rPr>
              <a:t>												 Kalpesh Ahirrao</a:t>
            </a:r>
            <a:endParaRPr sz="1600">
              <a:latin typeface="Cambria"/>
              <a:ea typeface="Cambria"/>
              <a:cs typeface="Cambria"/>
              <a:sym typeface="Cambria"/>
            </a:endParaRPr>
          </a:p>
          <a:p>
            <a:pPr indent="0" lvl="0" marL="0" rtl="0" algn="l">
              <a:lnSpc>
                <a:spcPct val="100000"/>
              </a:lnSpc>
              <a:spcBef>
                <a:spcPts val="0"/>
              </a:spcBef>
              <a:spcAft>
                <a:spcPts val="0"/>
              </a:spcAft>
              <a:buSzPts val="1520"/>
              <a:buNone/>
            </a:pPr>
            <a:r>
              <a:t/>
            </a:r>
            <a:endParaRPr sz="1600">
              <a:latin typeface="Cambria"/>
              <a:ea typeface="Cambria"/>
              <a:cs typeface="Cambria"/>
              <a:sym typeface="Cambria"/>
            </a:endParaRPr>
          </a:p>
          <a:p>
            <a:pPr indent="0" lvl="0" marL="0" rtl="0" algn="l">
              <a:lnSpc>
                <a:spcPct val="100000"/>
              </a:lnSpc>
              <a:spcBef>
                <a:spcPts val="0"/>
              </a:spcBef>
              <a:spcAft>
                <a:spcPts val="0"/>
              </a:spcAft>
              <a:buSzPts val="1520"/>
              <a:buNone/>
            </a:pPr>
            <a:r>
              <a:rPr lang="en-US" sz="1600">
                <a:latin typeface="Cambria"/>
                <a:ea typeface="Cambria"/>
                <a:cs typeface="Cambria"/>
                <a:sym typeface="Cambria"/>
              </a:rPr>
              <a:t>												Hanumant Shinde			</a:t>
            </a:r>
            <a:endParaRPr sz="1600">
              <a:latin typeface="Cambria"/>
              <a:ea typeface="Cambria"/>
              <a:cs typeface="Cambria"/>
              <a:sym typeface="Cambria"/>
            </a:endParaRPr>
          </a:p>
          <a:p>
            <a:pPr indent="0" lvl="0" marL="1371600" rtl="0" algn="l">
              <a:lnSpc>
                <a:spcPct val="100000"/>
              </a:lnSpc>
              <a:spcBef>
                <a:spcPts val="320"/>
              </a:spcBef>
              <a:spcAft>
                <a:spcPts val="0"/>
              </a:spcAft>
              <a:buClr>
                <a:schemeClr val="dk1"/>
              </a:buClr>
              <a:buSzPts val="1520"/>
              <a:buFont typeface="Arial"/>
              <a:buNone/>
            </a:pPr>
            <a:r>
              <a:rPr lang="en-US" sz="1600">
                <a:latin typeface="Cambria"/>
                <a:ea typeface="Cambria"/>
                <a:cs typeface="Cambria"/>
                <a:sym typeface="Cambria"/>
              </a:rPr>
              <a:t>                   Academic Year- 2021-22 (Term-I)</a:t>
            </a:r>
            <a:endParaRPr sz="1600"/>
          </a:p>
          <a:p>
            <a:pPr indent="0" lvl="0" marL="0" rtl="0" algn="ctr">
              <a:lnSpc>
                <a:spcPct val="100000"/>
              </a:lnSpc>
              <a:spcBef>
                <a:spcPts val="320"/>
              </a:spcBef>
              <a:spcAft>
                <a:spcPts val="0"/>
              </a:spcAft>
              <a:buSzPts val="1520"/>
              <a:buNone/>
            </a:pPr>
            <a:r>
              <a:t/>
            </a:r>
            <a:endParaRPr sz="1600"/>
          </a:p>
          <a:p>
            <a:pPr indent="0" lvl="0" marL="0" rtl="0" algn="ctr">
              <a:lnSpc>
                <a:spcPct val="100000"/>
              </a:lnSpc>
              <a:spcBef>
                <a:spcPts val="320"/>
              </a:spcBef>
              <a:spcAft>
                <a:spcPts val="0"/>
              </a:spcAft>
              <a:buSzPts val="1520"/>
              <a:buNone/>
            </a:pPr>
            <a:r>
              <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4"/>
          <p:cNvSpPr txBox="1"/>
          <p:nvPr>
            <p:ph type="title"/>
          </p:nvPr>
        </p:nvSpPr>
        <p:spPr>
          <a:xfrm>
            <a:off x="372139" y="463139"/>
            <a:ext cx="8305800" cy="985651"/>
          </a:xfrm>
          <a:prstGeom prst="rect">
            <a:avLst/>
          </a:prstGeom>
          <a:noFill/>
          <a:ln>
            <a:noFill/>
          </a:ln>
        </p:spPr>
        <p:txBody>
          <a:bodyPr anchorCtr="0" anchor="b" bIns="0" lIns="0" spcFirstLastPara="1" rIns="0" wrap="square" tIns="45700">
            <a:normAutofit fontScale="90000"/>
          </a:bodyPr>
          <a:lstStyle/>
          <a:p>
            <a:pPr indent="0" lvl="0" marL="0" rtl="0" algn="l">
              <a:lnSpc>
                <a:spcPct val="100000"/>
              </a:lnSpc>
              <a:spcBef>
                <a:spcPts val="0"/>
              </a:spcBef>
              <a:spcAft>
                <a:spcPts val="0"/>
              </a:spcAft>
              <a:buClr>
                <a:schemeClr val="dk2"/>
              </a:buClr>
              <a:buSzPct val="100000"/>
              <a:buFont typeface="Calibri"/>
              <a:buNone/>
            </a:pPr>
            <a:br>
              <a:rPr lang="en-US" sz="5400"/>
            </a:br>
            <a:br>
              <a:rPr lang="en-US" sz="5400"/>
            </a:br>
            <a:r>
              <a:rPr lang="en-US" sz="4800"/>
              <a:t>Data Flow Diagram:</a:t>
            </a:r>
            <a:br>
              <a:rPr lang="en-US" sz="4800"/>
            </a:br>
            <a:r>
              <a:rPr lang="en-US" sz="3100"/>
              <a:t>User:</a:t>
            </a:r>
            <a:endParaRPr sz="3100"/>
          </a:p>
        </p:txBody>
      </p:sp>
      <p:pic>
        <p:nvPicPr>
          <p:cNvPr descr="C:\Users\Anujkumar\Desktop\1 LEVEL DFD - USER - TOURS AND TRAVELS MANAGEMENT SYSTEM.jpg" id="170" name="Google Shape;170;p24"/>
          <p:cNvPicPr preferRelativeResize="0"/>
          <p:nvPr/>
        </p:nvPicPr>
        <p:blipFill rotWithShape="1">
          <a:blip r:embed="rId3">
            <a:alphaModFix/>
          </a:blip>
          <a:srcRect b="0" l="0" r="0" t="0"/>
          <a:stretch/>
        </p:blipFill>
        <p:spPr>
          <a:xfrm>
            <a:off x="946299" y="1519237"/>
            <a:ext cx="7336464" cy="455195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5"/>
          <p:cNvSpPr txBox="1"/>
          <p:nvPr>
            <p:ph type="title"/>
          </p:nvPr>
        </p:nvSpPr>
        <p:spPr>
          <a:xfrm>
            <a:off x="457200" y="704088"/>
            <a:ext cx="8305800" cy="763205"/>
          </a:xfrm>
          <a:prstGeom prst="rect">
            <a:avLst/>
          </a:prstGeom>
          <a:noFill/>
          <a:ln>
            <a:noFill/>
          </a:ln>
        </p:spPr>
        <p:txBody>
          <a:bodyPr anchorCtr="0" anchor="b" bIns="0" lIns="0" spcFirstLastPara="1" rIns="0" wrap="square" tIns="45700">
            <a:normAutofit/>
          </a:bodyPr>
          <a:lstStyle/>
          <a:p>
            <a:pPr indent="0" lvl="0" marL="0" rtl="0" algn="l">
              <a:lnSpc>
                <a:spcPct val="100000"/>
              </a:lnSpc>
              <a:spcBef>
                <a:spcPts val="0"/>
              </a:spcBef>
              <a:spcAft>
                <a:spcPts val="0"/>
              </a:spcAft>
              <a:buClr>
                <a:schemeClr val="dk2"/>
              </a:buClr>
              <a:buSzPts val="5000"/>
              <a:buFont typeface="Calibri"/>
              <a:buNone/>
            </a:pPr>
            <a:r>
              <a:rPr lang="en-US" sz="2800"/>
              <a:t>Admin:</a:t>
            </a:r>
            <a:endParaRPr sz="2800"/>
          </a:p>
        </p:txBody>
      </p:sp>
      <p:pic>
        <p:nvPicPr>
          <p:cNvPr descr="C:\Users\Anujkumar\Desktop\1 LEVEL DFD - TOURS AND TRAVELS MANAGEMENT SYSTEM.jpg" id="176" name="Google Shape;176;p25"/>
          <p:cNvPicPr preferRelativeResize="0"/>
          <p:nvPr/>
        </p:nvPicPr>
        <p:blipFill rotWithShape="1">
          <a:blip r:embed="rId3">
            <a:alphaModFix/>
          </a:blip>
          <a:srcRect b="0" l="0" r="0" t="0"/>
          <a:stretch/>
        </p:blipFill>
        <p:spPr>
          <a:xfrm>
            <a:off x="935665" y="1619803"/>
            <a:ext cx="6783572" cy="441949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6"/>
          <p:cNvSpPr txBox="1"/>
          <p:nvPr>
            <p:ph type="title"/>
          </p:nvPr>
        </p:nvSpPr>
        <p:spPr>
          <a:xfrm>
            <a:off x="457200" y="704088"/>
            <a:ext cx="8305800" cy="869531"/>
          </a:xfrm>
          <a:prstGeom prst="rect">
            <a:avLst/>
          </a:prstGeom>
          <a:noFill/>
          <a:ln>
            <a:noFill/>
          </a:ln>
        </p:spPr>
        <p:txBody>
          <a:bodyPr anchorCtr="0" anchor="b" bIns="0" lIns="0" spcFirstLastPara="1" rIns="0" wrap="square" tIns="45700">
            <a:normAutofit/>
          </a:bodyPr>
          <a:lstStyle/>
          <a:p>
            <a:pPr indent="0" lvl="0" marL="0" rtl="0" algn="l">
              <a:lnSpc>
                <a:spcPct val="100000"/>
              </a:lnSpc>
              <a:spcBef>
                <a:spcPts val="0"/>
              </a:spcBef>
              <a:spcAft>
                <a:spcPts val="0"/>
              </a:spcAft>
              <a:buClr>
                <a:schemeClr val="dk2"/>
              </a:buClr>
              <a:buSzPts val="5000"/>
              <a:buFont typeface="Calibri"/>
              <a:buNone/>
            </a:pPr>
            <a:r>
              <a:rPr lang="en-US" sz="2800"/>
              <a:t>System:</a:t>
            </a:r>
            <a:endParaRPr sz="2800"/>
          </a:p>
        </p:txBody>
      </p:sp>
      <p:pic>
        <p:nvPicPr>
          <p:cNvPr descr="C:\Users\Anujkumar\Desktop\CONTEXT LEVEL DFD - TOURS AND TRAVELS MANAGEMENT SYSTEM.jpg" id="182" name="Google Shape;182;p26"/>
          <p:cNvPicPr preferRelativeResize="0"/>
          <p:nvPr/>
        </p:nvPicPr>
        <p:blipFill rotWithShape="1">
          <a:blip r:embed="rId3">
            <a:alphaModFix/>
          </a:blip>
          <a:srcRect b="0" l="0" r="0" t="0"/>
          <a:stretch/>
        </p:blipFill>
        <p:spPr>
          <a:xfrm>
            <a:off x="1035456" y="1631212"/>
            <a:ext cx="7172879" cy="442934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7"/>
          <p:cNvSpPr txBox="1"/>
          <p:nvPr>
            <p:ph type="title"/>
          </p:nvPr>
        </p:nvSpPr>
        <p:spPr>
          <a:xfrm>
            <a:off x="457200" y="704088"/>
            <a:ext cx="8305800" cy="869531"/>
          </a:xfrm>
          <a:prstGeom prst="rect">
            <a:avLst/>
          </a:prstGeom>
          <a:noFill/>
          <a:ln>
            <a:noFill/>
          </a:ln>
        </p:spPr>
        <p:txBody>
          <a:bodyPr anchorCtr="0" anchor="b" bIns="0" lIns="0" spcFirstLastPara="1" rIns="0" wrap="square" tIns="45700">
            <a:normAutofit/>
          </a:bodyPr>
          <a:lstStyle/>
          <a:p>
            <a:pPr indent="0" lvl="0" marL="0" rtl="0" algn="l">
              <a:lnSpc>
                <a:spcPct val="100000"/>
              </a:lnSpc>
              <a:spcBef>
                <a:spcPts val="0"/>
              </a:spcBef>
              <a:spcAft>
                <a:spcPts val="0"/>
              </a:spcAft>
              <a:buClr>
                <a:schemeClr val="dk2"/>
              </a:buClr>
              <a:buSzPts val="5000"/>
              <a:buFont typeface="Calibri"/>
              <a:buNone/>
            </a:pPr>
            <a:r>
              <a:rPr lang="en-US" sz="2800"/>
              <a:t>Package:</a:t>
            </a:r>
            <a:endParaRPr sz="2800"/>
          </a:p>
        </p:txBody>
      </p:sp>
      <p:pic>
        <p:nvPicPr>
          <p:cNvPr id="188" name="Google Shape;188;p27"/>
          <p:cNvPicPr preferRelativeResize="0"/>
          <p:nvPr/>
        </p:nvPicPr>
        <p:blipFill rotWithShape="1">
          <a:blip r:embed="rId3">
            <a:alphaModFix/>
          </a:blip>
          <a:srcRect b="0" l="0" r="0" t="0"/>
          <a:stretch/>
        </p:blipFill>
        <p:spPr>
          <a:xfrm>
            <a:off x="923260" y="1758137"/>
            <a:ext cx="6553200" cy="43624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8"/>
          <p:cNvSpPr txBox="1"/>
          <p:nvPr>
            <p:ph type="title"/>
          </p:nvPr>
        </p:nvSpPr>
        <p:spPr>
          <a:xfrm>
            <a:off x="457200" y="704088"/>
            <a:ext cx="8305800" cy="1029709"/>
          </a:xfrm>
          <a:prstGeom prst="rect">
            <a:avLst/>
          </a:prstGeom>
          <a:noFill/>
          <a:ln>
            <a:noFill/>
          </a:ln>
        </p:spPr>
        <p:txBody>
          <a:bodyPr anchorCtr="0" anchor="b" bIns="0" lIns="0" spcFirstLastPara="1" rIns="0" wrap="square" tIns="45700">
            <a:normAutofit fontScale="90000"/>
          </a:bodyPr>
          <a:lstStyle/>
          <a:p>
            <a:pPr indent="0" lvl="0" marL="0" rtl="0" algn="l">
              <a:lnSpc>
                <a:spcPct val="100000"/>
              </a:lnSpc>
              <a:spcBef>
                <a:spcPts val="0"/>
              </a:spcBef>
              <a:spcAft>
                <a:spcPts val="0"/>
              </a:spcAft>
              <a:buClr>
                <a:schemeClr val="dk2"/>
              </a:buClr>
              <a:buSzPct val="100000"/>
              <a:buFont typeface="Calibri"/>
              <a:buNone/>
            </a:pPr>
            <a:br>
              <a:rPr lang="en-US" sz="5400"/>
            </a:br>
            <a:br>
              <a:rPr lang="en-US" sz="5400"/>
            </a:br>
            <a:br>
              <a:rPr lang="en-US" sz="5400"/>
            </a:br>
            <a:br>
              <a:rPr lang="en-US" sz="5400"/>
            </a:br>
            <a:br>
              <a:rPr lang="en-US" sz="5400"/>
            </a:br>
            <a:br>
              <a:rPr lang="en-US" sz="5400"/>
            </a:br>
            <a:br>
              <a:rPr lang="en-US" sz="5400"/>
            </a:br>
            <a:r>
              <a:rPr lang="en-US" sz="3100"/>
              <a:t>Use case Diagrams:</a:t>
            </a:r>
            <a:br>
              <a:rPr lang="en-US" sz="3100"/>
            </a:br>
            <a:r>
              <a:rPr lang="en-US" sz="2200"/>
              <a:t>Admin:</a:t>
            </a:r>
            <a:endParaRPr sz="2200"/>
          </a:p>
        </p:txBody>
      </p:sp>
      <p:pic>
        <p:nvPicPr>
          <p:cNvPr id="194" name="Google Shape;194;p28"/>
          <p:cNvPicPr preferRelativeResize="0"/>
          <p:nvPr/>
        </p:nvPicPr>
        <p:blipFill rotWithShape="1">
          <a:blip r:embed="rId3">
            <a:alphaModFix/>
          </a:blip>
          <a:srcRect b="0" l="0" r="0" t="0"/>
          <a:stretch/>
        </p:blipFill>
        <p:spPr>
          <a:xfrm>
            <a:off x="800100" y="2054431"/>
            <a:ext cx="7543800" cy="45363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descr="C:\Users\Anujkumar\Desktop\useruml.png" id="199" name="Google Shape;199;p29"/>
          <p:cNvPicPr preferRelativeResize="0"/>
          <p:nvPr/>
        </p:nvPicPr>
        <p:blipFill rotWithShape="1">
          <a:blip r:embed="rId3">
            <a:alphaModFix/>
          </a:blip>
          <a:srcRect b="0" l="0" r="0" t="0"/>
          <a:stretch/>
        </p:blipFill>
        <p:spPr>
          <a:xfrm>
            <a:off x="1116419" y="854672"/>
            <a:ext cx="6427381" cy="514865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0"/>
          <p:cNvSpPr txBox="1"/>
          <p:nvPr/>
        </p:nvSpPr>
        <p:spPr>
          <a:xfrm>
            <a:off x="457200" y="381000"/>
            <a:ext cx="8229600" cy="767316"/>
          </a:xfrm>
          <a:prstGeom prst="rect">
            <a:avLst/>
          </a:prstGeom>
          <a:noFill/>
          <a:ln>
            <a:noFill/>
          </a:ln>
        </p:spPr>
        <p:txBody>
          <a:bodyPr anchorCtr="0" anchor="b" bIns="0" lIns="0" spcFirstLastPara="1" rIns="0" wrap="square" tIns="45700">
            <a:normAutofit/>
          </a:bodyPr>
          <a:lstStyle/>
          <a:p>
            <a:pPr indent="0" lvl="0" marL="0" marR="0" rtl="0" algn="l">
              <a:lnSpc>
                <a:spcPct val="100000"/>
              </a:lnSpc>
              <a:spcBef>
                <a:spcPts val="0"/>
              </a:spcBef>
              <a:spcAft>
                <a:spcPts val="0"/>
              </a:spcAft>
              <a:buClr>
                <a:schemeClr val="dk2"/>
              </a:buClr>
              <a:buSzPts val="3500"/>
              <a:buFont typeface="Calibri"/>
              <a:buNone/>
            </a:pPr>
            <a:r>
              <a:t/>
            </a:r>
            <a:endParaRPr b="0" i="0" sz="2800" u="none" cap="none" strike="noStrike">
              <a:solidFill>
                <a:schemeClr val="dk2"/>
              </a:solidFill>
              <a:latin typeface="Calibri"/>
              <a:ea typeface="Calibri"/>
              <a:cs typeface="Calibri"/>
              <a:sym typeface="Calibri"/>
            </a:endParaRPr>
          </a:p>
        </p:txBody>
      </p:sp>
      <p:sp>
        <p:nvSpPr>
          <p:cNvPr id="205" name="Google Shape;205;p30"/>
          <p:cNvSpPr txBox="1"/>
          <p:nvPr/>
        </p:nvSpPr>
        <p:spPr>
          <a:xfrm>
            <a:off x="5954486" y="6581001"/>
            <a:ext cx="3200400" cy="276999"/>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200"/>
              <a:buFont typeface="Arial"/>
              <a:buNone/>
            </a:pPr>
            <a:r>
              <a:rPr b="0" i="0" lang="en-US" sz="1200" u="none" cap="none" strike="noStrike">
                <a:solidFill>
                  <a:srgbClr val="595959"/>
                </a:solidFill>
                <a:latin typeface="Constantia"/>
                <a:ea typeface="Constantia"/>
                <a:cs typeface="Constantia"/>
                <a:sym typeface="Constantia"/>
              </a:rPr>
              <a:t>&lt;College_name&gt;  &lt;Degree/Year&gt; &lt;Project&gt;</a:t>
            </a:r>
            <a:endParaRPr b="0" i="0" sz="1200" u="none" cap="none" strike="noStrike">
              <a:solidFill>
                <a:srgbClr val="595959"/>
              </a:solidFill>
              <a:latin typeface="Constantia"/>
              <a:ea typeface="Constantia"/>
              <a:cs typeface="Constantia"/>
              <a:sym typeface="Constantia"/>
            </a:endParaRPr>
          </a:p>
        </p:txBody>
      </p:sp>
      <p:sp>
        <p:nvSpPr>
          <p:cNvPr id="206" name="Google Shape;206;p30"/>
          <p:cNvSpPr txBox="1"/>
          <p:nvPr>
            <p:ph idx="4294967295" type="ctrTitle"/>
          </p:nvPr>
        </p:nvSpPr>
        <p:spPr>
          <a:xfrm>
            <a:off x="0" y="190005"/>
            <a:ext cx="7851775" cy="439387"/>
          </a:xfrm>
          <a:prstGeom prst="rect">
            <a:avLst/>
          </a:prstGeom>
          <a:noFill/>
          <a:ln>
            <a:noFill/>
          </a:ln>
        </p:spPr>
        <p:txBody>
          <a:bodyPr anchorCtr="0" anchor="b" bIns="0" lIns="0" spcFirstLastPara="1" rIns="0" wrap="square" tIns="45700">
            <a:normAutofit/>
          </a:bodyPr>
          <a:lstStyle/>
          <a:p>
            <a:pPr indent="0" lvl="0" marL="0" marR="0" rtl="0" algn="l">
              <a:lnSpc>
                <a:spcPct val="100000"/>
              </a:lnSpc>
              <a:spcBef>
                <a:spcPts val="0"/>
              </a:spcBef>
              <a:spcAft>
                <a:spcPts val="0"/>
              </a:spcAft>
              <a:buClr>
                <a:schemeClr val="dk2"/>
              </a:buClr>
              <a:buSzPts val="5000"/>
              <a:buFont typeface="Calibri"/>
              <a:buNone/>
            </a:pPr>
            <a:r>
              <a:rPr b="0" i="0" lang="en-US" sz="2400" u="none" cap="none" strike="noStrike">
                <a:solidFill>
                  <a:schemeClr val="dk2"/>
                </a:solidFill>
                <a:latin typeface="Calibri"/>
                <a:ea typeface="Calibri"/>
                <a:cs typeface="Calibri"/>
                <a:sym typeface="Calibri"/>
              </a:rPr>
              <a:t>Screen Layout: Home Page</a:t>
            </a:r>
            <a:endParaRPr b="0" i="0" sz="2400" u="none" cap="none" strike="noStrike">
              <a:solidFill>
                <a:schemeClr val="dk2"/>
              </a:solidFill>
              <a:latin typeface="Calibri"/>
              <a:ea typeface="Calibri"/>
              <a:cs typeface="Calibri"/>
              <a:sym typeface="Calibri"/>
            </a:endParaRPr>
          </a:p>
        </p:txBody>
      </p:sp>
      <p:pic>
        <p:nvPicPr>
          <p:cNvPr descr="C:\Users\pande\Downloads\screencapture-localhost-tms-index-php-2020-07-08-12_39_10.png" id="207" name="Google Shape;207;p30"/>
          <p:cNvPicPr preferRelativeResize="0"/>
          <p:nvPr/>
        </p:nvPicPr>
        <p:blipFill rotWithShape="1">
          <a:blip r:embed="rId3">
            <a:alphaModFix/>
          </a:blip>
          <a:srcRect b="0" l="0" r="0" t="0"/>
          <a:stretch/>
        </p:blipFill>
        <p:spPr>
          <a:xfrm>
            <a:off x="890650" y="676894"/>
            <a:ext cx="7338950" cy="568828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pic>
        <p:nvPicPr>
          <p:cNvPr descr="C:\Users\pande\Downloads\screencapture-localhost-tms-page-php-2020-07-08-12_42_27.png" id="212" name="Google Shape;212;p31"/>
          <p:cNvPicPr preferRelativeResize="0"/>
          <p:nvPr/>
        </p:nvPicPr>
        <p:blipFill rotWithShape="1">
          <a:blip r:embed="rId3">
            <a:alphaModFix/>
          </a:blip>
          <a:srcRect b="0" l="0" r="0" t="0"/>
          <a:stretch/>
        </p:blipFill>
        <p:spPr>
          <a:xfrm>
            <a:off x="534390" y="1235034"/>
            <a:ext cx="8467106" cy="5058888"/>
          </a:xfrm>
          <a:prstGeom prst="rect">
            <a:avLst/>
          </a:prstGeom>
          <a:noFill/>
          <a:ln>
            <a:noFill/>
          </a:ln>
        </p:spPr>
      </p:pic>
      <p:sp>
        <p:nvSpPr>
          <p:cNvPr id="213" name="Google Shape;213;p31"/>
          <p:cNvSpPr txBox="1"/>
          <p:nvPr>
            <p:ph type="title"/>
          </p:nvPr>
        </p:nvSpPr>
        <p:spPr>
          <a:xfrm>
            <a:off x="629392" y="704088"/>
            <a:ext cx="8133608" cy="471569"/>
          </a:xfrm>
          <a:prstGeom prst="rect">
            <a:avLst/>
          </a:prstGeom>
          <a:noFill/>
          <a:ln>
            <a:noFill/>
          </a:ln>
        </p:spPr>
        <p:txBody>
          <a:bodyPr anchorCtr="0" anchor="b" bIns="0" lIns="0" spcFirstLastPara="1" rIns="0" wrap="square" tIns="45700">
            <a:normAutofit/>
          </a:bodyPr>
          <a:lstStyle/>
          <a:p>
            <a:pPr indent="0" lvl="0" marL="0" rtl="0" algn="l">
              <a:lnSpc>
                <a:spcPct val="100000"/>
              </a:lnSpc>
              <a:spcBef>
                <a:spcPts val="0"/>
              </a:spcBef>
              <a:spcAft>
                <a:spcPts val="0"/>
              </a:spcAft>
              <a:buClr>
                <a:schemeClr val="dk2"/>
              </a:buClr>
              <a:buSzPts val="5000"/>
              <a:buFont typeface="Calibri"/>
              <a:buNone/>
            </a:pPr>
            <a:r>
              <a:rPr lang="en-US" sz="2000"/>
              <a:t>About Us:</a:t>
            </a:r>
            <a:endParaRPr sz="2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2"/>
          <p:cNvSpPr txBox="1"/>
          <p:nvPr>
            <p:ph type="title"/>
          </p:nvPr>
        </p:nvSpPr>
        <p:spPr>
          <a:xfrm>
            <a:off x="629392" y="704088"/>
            <a:ext cx="8133608" cy="412193"/>
          </a:xfrm>
          <a:prstGeom prst="rect">
            <a:avLst/>
          </a:prstGeom>
          <a:noFill/>
          <a:ln>
            <a:noFill/>
          </a:ln>
        </p:spPr>
        <p:txBody>
          <a:bodyPr anchorCtr="0" anchor="b" bIns="0" lIns="0" spcFirstLastPara="1" rIns="0" wrap="square" tIns="45700">
            <a:normAutofit/>
          </a:bodyPr>
          <a:lstStyle/>
          <a:p>
            <a:pPr indent="0" lvl="0" marL="0" rtl="0" algn="l">
              <a:lnSpc>
                <a:spcPct val="100000"/>
              </a:lnSpc>
              <a:spcBef>
                <a:spcPts val="0"/>
              </a:spcBef>
              <a:spcAft>
                <a:spcPts val="0"/>
              </a:spcAft>
              <a:buClr>
                <a:schemeClr val="dk2"/>
              </a:buClr>
              <a:buSzPts val="5000"/>
              <a:buFont typeface="Calibri"/>
              <a:buNone/>
            </a:pPr>
            <a:r>
              <a:rPr lang="en-US" sz="2000"/>
              <a:t>Contact Us:</a:t>
            </a:r>
            <a:endParaRPr sz="2000"/>
          </a:p>
        </p:txBody>
      </p:sp>
      <p:pic>
        <p:nvPicPr>
          <p:cNvPr descr="C:\Users\pande\Downloads\screencapture-localhost-tms-page-php-2020-07-08-12_43_24.png" id="219" name="Google Shape;219;p32"/>
          <p:cNvPicPr preferRelativeResize="0"/>
          <p:nvPr/>
        </p:nvPicPr>
        <p:blipFill rotWithShape="1">
          <a:blip r:embed="rId3">
            <a:alphaModFix/>
          </a:blip>
          <a:srcRect b="0" l="0" r="0" t="0"/>
          <a:stretch/>
        </p:blipFill>
        <p:spPr>
          <a:xfrm>
            <a:off x="534390" y="1436915"/>
            <a:ext cx="7730836" cy="456012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3"/>
          <p:cNvSpPr txBox="1"/>
          <p:nvPr>
            <p:ph type="title"/>
          </p:nvPr>
        </p:nvSpPr>
        <p:spPr>
          <a:xfrm>
            <a:off x="665018" y="704088"/>
            <a:ext cx="8097982" cy="471569"/>
          </a:xfrm>
          <a:prstGeom prst="rect">
            <a:avLst/>
          </a:prstGeom>
          <a:noFill/>
          <a:ln>
            <a:noFill/>
          </a:ln>
        </p:spPr>
        <p:txBody>
          <a:bodyPr anchorCtr="0" anchor="b" bIns="0" lIns="0" spcFirstLastPara="1" rIns="0" wrap="square" tIns="45700">
            <a:normAutofit/>
          </a:bodyPr>
          <a:lstStyle/>
          <a:p>
            <a:pPr indent="0" lvl="0" marL="0" rtl="0" algn="l">
              <a:lnSpc>
                <a:spcPct val="100000"/>
              </a:lnSpc>
              <a:spcBef>
                <a:spcPts val="0"/>
              </a:spcBef>
              <a:spcAft>
                <a:spcPts val="0"/>
              </a:spcAft>
              <a:buClr>
                <a:schemeClr val="dk2"/>
              </a:buClr>
              <a:buSzPts val="5000"/>
              <a:buFont typeface="Calibri"/>
              <a:buNone/>
            </a:pPr>
            <a:r>
              <a:rPr lang="en-US" sz="2000"/>
              <a:t>Change Password:</a:t>
            </a:r>
            <a:endParaRPr sz="2000"/>
          </a:p>
        </p:txBody>
      </p:sp>
      <p:pic>
        <p:nvPicPr>
          <p:cNvPr descr="C:\Users\pande\Downloads\screencapture-localhost-tms-change-password-php-2020-07-08-12_51_14.png" id="225" name="Google Shape;225;p33"/>
          <p:cNvPicPr preferRelativeResize="0"/>
          <p:nvPr/>
        </p:nvPicPr>
        <p:blipFill rotWithShape="1">
          <a:blip r:embed="rId3">
            <a:alphaModFix/>
          </a:blip>
          <a:srcRect b="0" l="0" r="0" t="0"/>
          <a:stretch/>
        </p:blipFill>
        <p:spPr>
          <a:xfrm>
            <a:off x="997528" y="1358582"/>
            <a:ext cx="7042068" cy="480471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6"/>
          <p:cNvSpPr txBox="1"/>
          <p:nvPr>
            <p:ph type="title"/>
          </p:nvPr>
        </p:nvSpPr>
        <p:spPr>
          <a:xfrm>
            <a:off x="653142" y="381000"/>
            <a:ext cx="8033657" cy="1143000"/>
          </a:xfrm>
          <a:prstGeom prst="rect">
            <a:avLst/>
          </a:prstGeom>
          <a:noFill/>
          <a:ln>
            <a:noFill/>
          </a:ln>
        </p:spPr>
        <p:txBody>
          <a:bodyPr anchorCtr="0" anchor="b" bIns="0" lIns="0" spcFirstLastPara="1" rIns="0" wrap="square" tIns="45700">
            <a:normAutofit/>
          </a:bodyPr>
          <a:lstStyle/>
          <a:p>
            <a:pPr indent="0" lvl="0" marL="0" rtl="0" algn="l">
              <a:lnSpc>
                <a:spcPct val="100000"/>
              </a:lnSpc>
              <a:spcBef>
                <a:spcPts val="0"/>
              </a:spcBef>
              <a:spcAft>
                <a:spcPts val="0"/>
              </a:spcAft>
              <a:buClr>
                <a:schemeClr val="dk2"/>
              </a:buClr>
              <a:buSzPts val="3500"/>
              <a:buFont typeface="Calibri"/>
              <a:buNone/>
            </a:pPr>
            <a:r>
              <a:rPr lang="en-US" sz="3500"/>
              <a:t>Contents:</a:t>
            </a:r>
            <a:endParaRPr sz="3500"/>
          </a:p>
        </p:txBody>
      </p:sp>
      <p:sp>
        <p:nvSpPr>
          <p:cNvPr id="117" name="Google Shape;117;p16"/>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fontScale="70000" lnSpcReduction="20000"/>
          </a:bodyPr>
          <a:lstStyle/>
          <a:p>
            <a:pPr indent="-274320" lvl="0" marL="274320" rtl="0" algn="l">
              <a:lnSpc>
                <a:spcPct val="200000"/>
              </a:lnSpc>
              <a:spcBef>
                <a:spcPts val="0"/>
              </a:spcBef>
              <a:spcAft>
                <a:spcPts val="0"/>
              </a:spcAft>
              <a:buSzPct val="135714"/>
              <a:buFont typeface="Noto Sans Symbols"/>
              <a:buChar char="❖"/>
            </a:pPr>
            <a:r>
              <a:rPr lang="en-US" sz="2000"/>
              <a:t>Project Introduction</a:t>
            </a:r>
            <a:endParaRPr sz="2000"/>
          </a:p>
          <a:p>
            <a:pPr indent="-274320" lvl="0" marL="274320" rtl="0" algn="l">
              <a:lnSpc>
                <a:spcPct val="200000"/>
              </a:lnSpc>
              <a:spcBef>
                <a:spcPts val="0"/>
              </a:spcBef>
              <a:spcAft>
                <a:spcPts val="0"/>
              </a:spcAft>
              <a:buSzPct val="135714"/>
              <a:buFont typeface="Noto Sans Symbols"/>
              <a:buChar char="❖"/>
            </a:pPr>
            <a:r>
              <a:rPr lang="en-US" sz="2000"/>
              <a:t>Advantages</a:t>
            </a:r>
            <a:endParaRPr/>
          </a:p>
          <a:p>
            <a:pPr indent="-274320" lvl="0" marL="274320" rtl="0" algn="l">
              <a:lnSpc>
                <a:spcPct val="200000"/>
              </a:lnSpc>
              <a:spcBef>
                <a:spcPts val="400"/>
              </a:spcBef>
              <a:spcAft>
                <a:spcPts val="0"/>
              </a:spcAft>
              <a:buSzPct val="135714"/>
              <a:buFont typeface="Noto Sans Symbols"/>
              <a:buChar char="❖"/>
            </a:pPr>
            <a:r>
              <a:rPr lang="en-US" sz="2000"/>
              <a:t>Scope of the system</a:t>
            </a:r>
            <a:endParaRPr/>
          </a:p>
          <a:p>
            <a:pPr indent="-274320" lvl="0" marL="274320" rtl="0" algn="l">
              <a:lnSpc>
                <a:spcPct val="200000"/>
              </a:lnSpc>
              <a:spcBef>
                <a:spcPts val="400"/>
              </a:spcBef>
              <a:spcAft>
                <a:spcPts val="0"/>
              </a:spcAft>
              <a:buSzPct val="135714"/>
              <a:buFont typeface="Noto Sans Symbols"/>
              <a:buChar char="❖"/>
            </a:pPr>
            <a:r>
              <a:rPr lang="en-US" sz="2000"/>
              <a:t>Requirement of the system </a:t>
            </a:r>
            <a:endParaRPr/>
          </a:p>
          <a:p>
            <a:pPr indent="-274320" lvl="0" marL="274320" rtl="0" algn="l">
              <a:lnSpc>
                <a:spcPct val="200000"/>
              </a:lnSpc>
              <a:spcBef>
                <a:spcPts val="400"/>
              </a:spcBef>
              <a:spcAft>
                <a:spcPts val="0"/>
              </a:spcAft>
              <a:buSzPct val="135714"/>
              <a:buFont typeface="Noto Sans Symbols"/>
              <a:buChar char="❖"/>
            </a:pPr>
            <a:r>
              <a:rPr lang="en-US" sz="2000"/>
              <a:t>Data Flow Diagram</a:t>
            </a:r>
            <a:endParaRPr/>
          </a:p>
          <a:p>
            <a:pPr indent="-274320" lvl="0" marL="274320" rtl="0" algn="l">
              <a:lnSpc>
                <a:spcPct val="200000"/>
              </a:lnSpc>
              <a:spcBef>
                <a:spcPts val="400"/>
              </a:spcBef>
              <a:spcAft>
                <a:spcPts val="0"/>
              </a:spcAft>
              <a:buSzPct val="135714"/>
              <a:buFont typeface="Noto Sans Symbols"/>
              <a:buChar char="❖"/>
            </a:pPr>
            <a:r>
              <a:rPr lang="en-US" sz="2000"/>
              <a:t>Entity Relationship Diagram </a:t>
            </a:r>
            <a:endParaRPr sz="2000"/>
          </a:p>
          <a:p>
            <a:pPr indent="-274320" lvl="0" marL="274320" rtl="0" algn="l">
              <a:lnSpc>
                <a:spcPct val="200000"/>
              </a:lnSpc>
              <a:spcBef>
                <a:spcPts val="400"/>
              </a:spcBef>
              <a:spcAft>
                <a:spcPts val="0"/>
              </a:spcAft>
              <a:buSzPct val="135714"/>
              <a:buFont typeface="Noto Sans Symbols"/>
              <a:buChar char="❖"/>
            </a:pPr>
            <a:r>
              <a:rPr lang="en-US" sz="2000"/>
              <a:t>Use case Diagrams</a:t>
            </a:r>
            <a:endParaRPr/>
          </a:p>
          <a:p>
            <a:pPr indent="-274320" lvl="0" marL="274320" rtl="0" algn="l">
              <a:lnSpc>
                <a:spcPct val="200000"/>
              </a:lnSpc>
              <a:spcBef>
                <a:spcPts val="400"/>
              </a:spcBef>
              <a:spcAft>
                <a:spcPts val="0"/>
              </a:spcAft>
              <a:buSzPct val="135714"/>
              <a:buFont typeface="Noto Sans Symbols"/>
              <a:buChar char="❖"/>
            </a:pPr>
            <a:r>
              <a:rPr lang="en-US" sz="2000"/>
              <a:t>Screen layouts</a:t>
            </a:r>
            <a:endParaRPr/>
          </a:p>
          <a:p>
            <a:pPr indent="-274320" lvl="0" marL="274320" rtl="0" algn="l">
              <a:lnSpc>
                <a:spcPct val="200000"/>
              </a:lnSpc>
              <a:spcBef>
                <a:spcPts val="400"/>
              </a:spcBef>
              <a:spcAft>
                <a:spcPts val="0"/>
              </a:spcAft>
              <a:buSzPct val="135714"/>
              <a:buFont typeface="Noto Sans Symbols"/>
              <a:buChar char="❖"/>
            </a:pPr>
            <a:r>
              <a:rPr lang="en-US" sz="2000"/>
              <a:t>Conclusion</a:t>
            </a:r>
            <a:endParaRPr/>
          </a:p>
          <a:p>
            <a:pPr indent="-274320" lvl="0" marL="274320" rtl="0" algn="l">
              <a:lnSpc>
                <a:spcPct val="200000"/>
              </a:lnSpc>
              <a:spcBef>
                <a:spcPts val="400"/>
              </a:spcBef>
              <a:spcAft>
                <a:spcPts val="0"/>
              </a:spcAft>
              <a:buSzPct val="135714"/>
              <a:buFont typeface="Noto Sans Symbols"/>
              <a:buChar char="❖"/>
            </a:pPr>
            <a:r>
              <a:rPr lang="en-US" sz="2000"/>
              <a:t>Future Enhancements</a:t>
            </a:r>
            <a:endParaRPr/>
          </a:p>
          <a:p>
            <a:pPr indent="-153670" lvl="0" marL="274320" rtl="0" algn="l">
              <a:lnSpc>
                <a:spcPct val="100000"/>
              </a:lnSpc>
              <a:spcBef>
                <a:spcPts val="400"/>
              </a:spcBef>
              <a:spcAft>
                <a:spcPts val="0"/>
              </a:spcAft>
              <a:buSzPct val="135714"/>
              <a:buNone/>
            </a:pPr>
            <a:r>
              <a:t/>
            </a:r>
            <a:endParaRPr sz="2000"/>
          </a:p>
          <a:p>
            <a:pPr indent="-153670" lvl="0" marL="274320" rtl="0" algn="l">
              <a:lnSpc>
                <a:spcPct val="100000"/>
              </a:lnSpc>
              <a:spcBef>
                <a:spcPts val="400"/>
              </a:spcBef>
              <a:spcAft>
                <a:spcPts val="0"/>
              </a:spcAft>
              <a:buSzPct val="135714"/>
              <a:buNone/>
            </a:pPr>
            <a:r>
              <a:t/>
            </a:r>
            <a:endParaRPr sz="2000"/>
          </a:p>
          <a:p>
            <a:pPr indent="-153670" lvl="0" marL="274320" rtl="0" algn="l">
              <a:lnSpc>
                <a:spcPct val="100000"/>
              </a:lnSpc>
              <a:spcBef>
                <a:spcPts val="400"/>
              </a:spcBef>
              <a:spcAft>
                <a:spcPts val="0"/>
              </a:spcAft>
              <a:buSzPct val="135714"/>
              <a:buNone/>
            </a:pPr>
            <a:r>
              <a:t/>
            </a:r>
            <a:endParaRPr sz="2000"/>
          </a:p>
        </p:txBody>
      </p:sp>
      <p:sp>
        <p:nvSpPr>
          <p:cNvPr id="118" name="Google Shape;118;p16"/>
          <p:cNvSpPr txBox="1"/>
          <p:nvPr/>
        </p:nvSpPr>
        <p:spPr>
          <a:xfrm>
            <a:off x="5954486" y="6581001"/>
            <a:ext cx="3200400" cy="276999"/>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200"/>
              <a:buFont typeface="Arial"/>
              <a:buNone/>
            </a:pPr>
            <a:r>
              <a:rPr b="0" i="0" lang="en-US" sz="1200" u="none" cap="none" strike="noStrike">
                <a:solidFill>
                  <a:srgbClr val="595959"/>
                </a:solidFill>
                <a:latin typeface="Constantia"/>
                <a:ea typeface="Constantia"/>
                <a:cs typeface="Constantia"/>
                <a:sym typeface="Constantia"/>
              </a:rPr>
              <a:t>&lt;College_name&gt;  &lt;Degree/Year&gt; &lt;Project&gt;</a:t>
            </a:r>
            <a:endParaRPr b="0" i="0" sz="1200" u="none" cap="none" strike="noStrike">
              <a:solidFill>
                <a:srgbClr val="595959"/>
              </a:solidFill>
              <a:latin typeface="Constantia"/>
              <a:ea typeface="Constantia"/>
              <a:cs typeface="Constantia"/>
              <a:sym typeface="Constanti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4"/>
          <p:cNvSpPr txBox="1"/>
          <p:nvPr>
            <p:ph type="title"/>
          </p:nvPr>
        </p:nvSpPr>
        <p:spPr>
          <a:xfrm>
            <a:off x="736270" y="704088"/>
            <a:ext cx="8026730" cy="459694"/>
          </a:xfrm>
          <a:prstGeom prst="rect">
            <a:avLst/>
          </a:prstGeom>
          <a:noFill/>
          <a:ln>
            <a:noFill/>
          </a:ln>
        </p:spPr>
        <p:txBody>
          <a:bodyPr anchorCtr="0" anchor="b" bIns="0" lIns="0" spcFirstLastPara="1" rIns="0" wrap="square" tIns="45700">
            <a:normAutofit/>
          </a:bodyPr>
          <a:lstStyle/>
          <a:p>
            <a:pPr indent="0" lvl="0" marL="0" rtl="0" algn="l">
              <a:lnSpc>
                <a:spcPct val="100000"/>
              </a:lnSpc>
              <a:spcBef>
                <a:spcPts val="0"/>
              </a:spcBef>
              <a:spcAft>
                <a:spcPts val="0"/>
              </a:spcAft>
              <a:buClr>
                <a:schemeClr val="dk2"/>
              </a:buClr>
              <a:buSzPts val="5000"/>
              <a:buFont typeface="Calibri"/>
              <a:buNone/>
            </a:pPr>
            <a:r>
              <a:rPr lang="en-US" sz="2000"/>
              <a:t>User Tour History:</a:t>
            </a:r>
            <a:endParaRPr sz="2000"/>
          </a:p>
        </p:txBody>
      </p:sp>
      <p:pic>
        <p:nvPicPr>
          <p:cNvPr descr="C:\Users\pande\Downloads\screencapture-localhost-tms-tour-history-php-2020-07-08-12_52_01.png" id="231" name="Google Shape;231;p34"/>
          <p:cNvPicPr preferRelativeResize="0"/>
          <p:nvPr/>
        </p:nvPicPr>
        <p:blipFill rotWithShape="1">
          <a:blip r:embed="rId3">
            <a:alphaModFix/>
          </a:blip>
          <a:srcRect b="0" l="0" r="0" t="0"/>
          <a:stretch/>
        </p:blipFill>
        <p:spPr>
          <a:xfrm>
            <a:off x="688769" y="1484416"/>
            <a:ext cx="7564582" cy="414448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5"/>
          <p:cNvSpPr txBox="1"/>
          <p:nvPr>
            <p:ph type="title"/>
          </p:nvPr>
        </p:nvSpPr>
        <p:spPr>
          <a:xfrm>
            <a:off x="760020" y="704088"/>
            <a:ext cx="8002979" cy="424068"/>
          </a:xfrm>
          <a:prstGeom prst="rect">
            <a:avLst/>
          </a:prstGeom>
          <a:noFill/>
          <a:ln>
            <a:noFill/>
          </a:ln>
        </p:spPr>
        <p:txBody>
          <a:bodyPr anchorCtr="0" anchor="b" bIns="0" lIns="0" spcFirstLastPara="1" rIns="0" wrap="square" tIns="45700">
            <a:normAutofit/>
          </a:bodyPr>
          <a:lstStyle/>
          <a:p>
            <a:pPr indent="0" lvl="0" marL="0" rtl="0" algn="l">
              <a:lnSpc>
                <a:spcPct val="100000"/>
              </a:lnSpc>
              <a:spcBef>
                <a:spcPts val="0"/>
              </a:spcBef>
              <a:spcAft>
                <a:spcPts val="0"/>
              </a:spcAft>
              <a:buClr>
                <a:schemeClr val="dk2"/>
              </a:buClr>
              <a:buSzPts val="5000"/>
              <a:buFont typeface="Calibri"/>
              <a:buNone/>
            </a:pPr>
            <a:r>
              <a:rPr lang="en-US" sz="2000"/>
              <a:t>Admin Dashboard:</a:t>
            </a:r>
            <a:endParaRPr sz="2000"/>
          </a:p>
        </p:txBody>
      </p:sp>
      <p:pic>
        <p:nvPicPr>
          <p:cNvPr descr="C:\Users\pande\Downloads\screencapture-localhost-tms-admin-dashboard-php-2020-07-08-12_58_04.png" id="237" name="Google Shape;237;p35"/>
          <p:cNvPicPr preferRelativeResize="0"/>
          <p:nvPr/>
        </p:nvPicPr>
        <p:blipFill rotWithShape="1">
          <a:blip r:embed="rId3">
            <a:alphaModFix/>
          </a:blip>
          <a:srcRect b="0" l="0" r="0" t="0"/>
          <a:stretch/>
        </p:blipFill>
        <p:spPr>
          <a:xfrm>
            <a:off x="748145" y="1401288"/>
            <a:ext cx="7528956" cy="407323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6"/>
          <p:cNvSpPr txBox="1"/>
          <p:nvPr>
            <p:ph idx="1" type="body"/>
          </p:nvPr>
        </p:nvSpPr>
        <p:spPr>
          <a:xfrm>
            <a:off x="457200" y="1543792"/>
            <a:ext cx="8229600" cy="4780808"/>
          </a:xfrm>
          <a:prstGeom prst="rect">
            <a:avLst/>
          </a:prstGeom>
          <a:noFill/>
          <a:ln>
            <a:noFill/>
          </a:ln>
        </p:spPr>
        <p:txBody>
          <a:bodyPr anchorCtr="0" anchor="t" bIns="45700" lIns="91425" spcFirstLastPara="1" rIns="91425" wrap="square" tIns="45700">
            <a:normAutofit/>
          </a:bodyPr>
          <a:lstStyle/>
          <a:p>
            <a:pPr indent="-108585" lvl="0" marL="274320" rtl="0" algn="l">
              <a:lnSpc>
                <a:spcPct val="100000"/>
              </a:lnSpc>
              <a:spcBef>
                <a:spcPts val="320"/>
              </a:spcBef>
              <a:spcAft>
                <a:spcPts val="0"/>
              </a:spcAft>
              <a:buSzPts val="1710"/>
              <a:buFont typeface="Noto Sans Symbols"/>
              <a:buChar char="⮚"/>
            </a:pPr>
            <a:r>
              <a:rPr lang="en-US" sz="1800"/>
              <a:t>This web application was successfully created and stored all the travel admin tourism packages booking, creation managing and tour details into the database using this application. </a:t>
            </a:r>
            <a:endParaRPr sz="1800"/>
          </a:p>
          <a:p>
            <a:pPr indent="0" lvl="0" marL="457200" rtl="0" algn="l">
              <a:lnSpc>
                <a:spcPct val="100000"/>
              </a:lnSpc>
              <a:spcBef>
                <a:spcPts val="320"/>
              </a:spcBef>
              <a:spcAft>
                <a:spcPts val="0"/>
              </a:spcAft>
              <a:buNone/>
            </a:pPr>
            <a:r>
              <a:t/>
            </a:r>
            <a:endParaRPr sz="1800"/>
          </a:p>
          <a:p>
            <a:pPr indent="-108585" lvl="0" marL="274320" rtl="0" algn="l">
              <a:lnSpc>
                <a:spcPct val="100000"/>
              </a:lnSpc>
              <a:spcBef>
                <a:spcPts val="320"/>
              </a:spcBef>
              <a:spcAft>
                <a:spcPts val="0"/>
              </a:spcAft>
              <a:buSzPts val="1710"/>
              <a:buFont typeface="Noto Sans Symbols"/>
              <a:buChar char="⮚"/>
            </a:pPr>
            <a:r>
              <a:rPr lang="en-US" sz="1800"/>
              <a:t>The application was tested very well and the errors were properly debugged. Testing also concluded that the performance of the system is satisfactory. All the necessary output is generated. This system thus provides an easy way to automate all the functionalities of consumption.</a:t>
            </a:r>
            <a:endParaRPr sz="1800"/>
          </a:p>
          <a:p>
            <a:pPr indent="0" lvl="0" marL="457200" rtl="0" algn="l">
              <a:lnSpc>
                <a:spcPct val="100000"/>
              </a:lnSpc>
              <a:spcBef>
                <a:spcPts val="320"/>
              </a:spcBef>
              <a:spcAft>
                <a:spcPts val="0"/>
              </a:spcAft>
              <a:buNone/>
            </a:pPr>
            <a:r>
              <a:t/>
            </a:r>
            <a:endParaRPr sz="1800"/>
          </a:p>
          <a:p>
            <a:pPr indent="-108585" lvl="0" marL="274320" rtl="0" algn="l">
              <a:lnSpc>
                <a:spcPct val="100000"/>
              </a:lnSpc>
              <a:spcBef>
                <a:spcPts val="320"/>
              </a:spcBef>
              <a:spcAft>
                <a:spcPts val="0"/>
              </a:spcAft>
              <a:buSzPts val="1710"/>
              <a:buFont typeface="Noto Sans Symbols"/>
              <a:buChar char="⮚"/>
            </a:pPr>
            <a:r>
              <a:rPr lang="en-US" sz="1800"/>
              <a:t> If this application is implemented in few consumption, it will be helpful. Further enhancements can be made to the project, so that the website functions in a very attractive and useful manner than the present one. It is concluded that the application works well and satisfy the</a:t>
            </a:r>
            <a:r>
              <a:rPr lang="en-US" sz="1800"/>
              <a:t>.</a:t>
            </a:r>
            <a:endParaRPr sz="1800"/>
          </a:p>
        </p:txBody>
      </p:sp>
      <p:sp>
        <p:nvSpPr>
          <p:cNvPr id="243" name="Google Shape;243;p36"/>
          <p:cNvSpPr txBox="1"/>
          <p:nvPr/>
        </p:nvSpPr>
        <p:spPr>
          <a:xfrm>
            <a:off x="641268" y="381000"/>
            <a:ext cx="8045532" cy="842158"/>
          </a:xfrm>
          <a:prstGeom prst="rect">
            <a:avLst/>
          </a:prstGeom>
          <a:noFill/>
          <a:ln>
            <a:noFill/>
          </a:ln>
        </p:spPr>
        <p:txBody>
          <a:bodyPr anchorCtr="0" anchor="b" bIns="0" lIns="0" spcFirstLastPara="1" rIns="0" wrap="square" tIns="45700">
            <a:normAutofit/>
          </a:bodyPr>
          <a:lstStyle/>
          <a:p>
            <a:pPr indent="0" lvl="0" marL="0" marR="0" rtl="0" algn="l">
              <a:lnSpc>
                <a:spcPct val="100000"/>
              </a:lnSpc>
              <a:spcBef>
                <a:spcPts val="0"/>
              </a:spcBef>
              <a:spcAft>
                <a:spcPts val="0"/>
              </a:spcAft>
              <a:buClr>
                <a:schemeClr val="dk2"/>
              </a:buClr>
              <a:buSzPts val="3500"/>
              <a:buFont typeface="Calibri"/>
              <a:buNone/>
            </a:pPr>
            <a:r>
              <a:rPr b="0" i="0" lang="en-US" sz="3500" u="none" cap="none" strike="noStrike">
                <a:solidFill>
                  <a:schemeClr val="dk2"/>
                </a:solidFill>
                <a:latin typeface="Calibri"/>
                <a:ea typeface="Calibri"/>
                <a:cs typeface="Calibri"/>
                <a:sym typeface="Calibri"/>
              </a:rPr>
              <a:t>Conclusion: </a:t>
            </a:r>
            <a:endParaRPr b="0" i="0" sz="1400" u="none" cap="none" strike="noStrike">
              <a:solidFill>
                <a:srgbClr val="000000"/>
              </a:solidFill>
              <a:latin typeface="Arial"/>
              <a:ea typeface="Arial"/>
              <a:cs typeface="Arial"/>
              <a:sym typeface="Arial"/>
            </a:endParaRPr>
          </a:p>
        </p:txBody>
      </p:sp>
      <p:sp>
        <p:nvSpPr>
          <p:cNvPr id="244" name="Google Shape;244;p36"/>
          <p:cNvSpPr txBox="1"/>
          <p:nvPr/>
        </p:nvSpPr>
        <p:spPr>
          <a:xfrm>
            <a:off x="5954486" y="6581001"/>
            <a:ext cx="3200400" cy="276999"/>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200"/>
              <a:buFont typeface="Arial"/>
              <a:buNone/>
            </a:pPr>
            <a:r>
              <a:t/>
            </a:r>
            <a:endParaRPr b="0" i="0" sz="1200" u="none" cap="none" strike="noStrike">
              <a:solidFill>
                <a:srgbClr val="595959"/>
              </a:solidFill>
              <a:latin typeface="Constantia"/>
              <a:ea typeface="Constantia"/>
              <a:cs typeface="Constantia"/>
              <a:sym typeface="Constanti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7"/>
          <p:cNvSpPr txBox="1"/>
          <p:nvPr>
            <p:ph type="title"/>
          </p:nvPr>
        </p:nvSpPr>
        <p:spPr>
          <a:xfrm>
            <a:off x="457200" y="617517"/>
            <a:ext cx="8229600" cy="1341912"/>
          </a:xfrm>
          <a:prstGeom prst="rect">
            <a:avLst/>
          </a:prstGeom>
          <a:noFill/>
          <a:ln>
            <a:noFill/>
          </a:ln>
        </p:spPr>
        <p:txBody>
          <a:bodyPr anchorCtr="0" anchor="b" bIns="0" lIns="0" spcFirstLastPara="1" rIns="0" wrap="square" tIns="45700">
            <a:noAutofit/>
          </a:bodyPr>
          <a:lstStyle/>
          <a:p>
            <a:pPr indent="0" lvl="0" marL="0" rtl="0" algn="l">
              <a:lnSpc>
                <a:spcPct val="100000"/>
              </a:lnSpc>
              <a:spcBef>
                <a:spcPts val="0"/>
              </a:spcBef>
              <a:spcAft>
                <a:spcPts val="0"/>
              </a:spcAft>
              <a:buClr>
                <a:schemeClr val="dk2"/>
              </a:buClr>
              <a:buSzPts val="990"/>
              <a:buFont typeface="Calibri"/>
              <a:buNone/>
            </a:pPr>
            <a:r>
              <a:rPr b="1" lang="en-US" sz="3850"/>
              <a:t>Future Enhancements:</a:t>
            </a:r>
            <a:endParaRPr b="1" sz="1960">
              <a:solidFill>
                <a:schemeClr val="dk1"/>
              </a:solidFill>
              <a:latin typeface="Arial"/>
              <a:ea typeface="Arial"/>
              <a:cs typeface="Arial"/>
              <a:sym typeface="Arial"/>
            </a:endParaRPr>
          </a:p>
          <a:p>
            <a:pPr indent="0" lvl="0" marL="0" rtl="0" algn="l">
              <a:lnSpc>
                <a:spcPct val="100000"/>
              </a:lnSpc>
              <a:spcBef>
                <a:spcPts val="0"/>
              </a:spcBef>
              <a:spcAft>
                <a:spcPts val="0"/>
              </a:spcAft>
              <a:buSzPts val="990"/>
              <a:buNone/>
            </a:pPr>
            <a:r>
              <a:t/>
            </a:r>
            <a:endParaRPr sz="4500"/>
          </a:p>
        </p:txBody>
      </p:sp>
      <p:sp>
        <p:nvSpPr>
          <p:cNvPr id="250" name="Google Shape;250;p37"/>
          <p:cNvSpPr txBox="1"/>
          <p:nvPr>
            <p:ph idx="1" type="body"/>
          </p:nvPr>
        </p:nvSpPr>
        <p:spPr>
          <a:xfrm>
            <a:off x="457200" y="1615044"/>
            <a:ext cx="8229600" cy="4709436"/>
          </a:xfrm>
          <a:prstGeom prst="rect">
            <a:avLst/>
          </a:prstGeom>
          <a:noFill/>
          <a:ln>
            <a:noFill/>
          </a:ln>
        </p:spPr>
        <p:txBody>
          <a:bodyPr anchorCtr="0" anchor="t" bIns="45700" lIns="91425" spcFirstLastPara="1" rIns="91425" wrap="square" tIns="45700">
            <a:normAutofit/>
          </a:bodyPr>
          <a:lstStyle/>
          <a:p>
            <a:pPr indent="-337185" lvl="0" marL="457200" rtl="0" algn="l">
              <a:lnSpc>
                <a:spcPct val="100000"/>
              </a:lnSpc>
              <a:spcBef>
                <a:spcPts val="360"/>
              </a:spcBef>
              <a:spcAft>
                <a:spcPts val="0"/>
              </a:spcAft>
              <a:buSzPts val="1710"/>
              <a:buChar char="⚫"/>
            </a:pPr>
            <a:r>
              <a:rPr lang="en-US" sz="2000"/>
              <a:t>It is worth mentioning that this project work is open for further enhancement, with the expectation that it becomes more robust and better enhanced; covering every single tourist sites. For a modified system, the user need to just login into the application and can find the routes, costs, hotels, adventure sports, transportations and book immediately and complete the booking process for a successful transaction.</a:t>
            </a:r>
            <a:endParaRPr sz="2000"/>
          </a:p>
          <a:p>
            <a:pPr indent="-228600" lvl="0" marL="457200" rtl="0" algn="l">
              <a:lnSpc>
                <a:spcPct val="100000"/>
              </a:lnSpc>
              <a:spcBef>
                <a:spcPts val="360"/>
              </a:spcBef>
              <a:spcAft>
                <a:spcPts val="0"/>
              </a:spcAft>
              <a:buSzPts val="1710"/>
              <a:buNone/>
            </a:pPr>
            <a:r>
              <a:t/>
            </a:r>
            <a:endParaRPr sz="2000"/>
          </a:p>
          <a:p>
            <a:pPr indent="-337185" lvl="0" marL="457200" rtl="0" algn="l">
              <a:lnSpc>
                <a:spcPct val="100000"/>
              </a:lnSpc>
              <a:spcBef>
                <a:spcPts val="360"/>
              </a:spcBef>
              <a:spcAft>
                <a:spcPts val="0"/>
              </a:spcAft>
              <a:buSzPts val="1710"/>
              <a:buChar char="⚫"/>
            </a:pPr>
            <a:r>
              <a:rPr lang="en-US" sz="2000"/>
              <a:t>In the aspect of tourism, Internet and web technologies have made more readily available information on tourist locations, accommodations, transportation, shopping, food, festivals, and other attractions, thus improving the whole tourism experience.</a:t>
            </a:r>
            <a:endParaRPr/>
          </a:p>
          <a:p>
            <a:pPr indent="-228600" lvl="0" marL="457200" rtl="0" algn="l">
              <a:lnSpc>
                <a:spcPct val="100000"/>
              </a:lnSpc>
              <a:spcBef>
                <a:spcPts val="360"/>
              </a:spcBef>
              <a:spcAft>
                <a:spcPts val="0"/>
              </a:spcAft>
              <a:buSzPts val="1710"/>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8"/>
          <p:cNvSpPr txBox="1"/>
          <p:nvPr>
            <p:ph idx="4294967295" type="body"/>
          </p:nvPr>
        </p:nvSpPr>
        <p:spPr>
          <a:xfrm>
            <a:off x="457200" y="2470068"/>
            <a:ext cx="8229600" cy="3854412"/>
          </a:xfrm>
          <a:prstGeom prst="rect">
            <a:avLst/>
          </a:prstGeom>
          <a:noFill/>
          <a:ln>
            <a:noFill/>
          </a:ln>
        </p:spPr>
        <p:txBody>
          <a:bodyPr anchorCtr="0" anchor="t" bIns="45700" lIns="91425" spcFirstLastPara="1" rIns="91425" wrap="square" tIns="45700">
            <a:normAutofit/>
          </a:bodyPr>
          <a:lstStyle/>
          <a:p>
            <a:pPr indent="444500" lvl="0" marL="927100" rtl="0" algn="l">
              <a:lnSpc>
                <a:spcPct val="100000"/>
              </a:lnSpc>
              <a:spcBef>
                <a:spcPts val="0"/>
              </a:spcBef>
              <a:spcAft>
                <a:spcPts val="0"/>
              </a:spcAft>
              <a:buSzPts val="2470"/>
              <a:buNone/>
            </a:pPr>
            <a:r>
              <a:rPr b="1" lang="en-US" sz="8000">
                <a:solidFill>
                  <a:srgbClr val="04607A"/>
                </a:solidFill>
                <a:latin typeface="Times New Roman"/>
                <a:ea typeface="Times New Roman"/>
                <a:cs typeface="Times New Roman"/>
                <a:sym typeface="Times New Roman"/>
              </a:rPr>
              <a:t>!!Thank you!!</a:t>
            </a:r>
            <a:endParaRPr b="1" i="1" sz="8000">
              <a:solidFill>
                <a:srgbClr val="04607A"/>
              </a:solidFill>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2470"/>
              <a:buFont typeface="Arial"/>
              <a:buNone/>
            </a:pPr>
            <a:r>
              <a:t/>
            </a:r>
            <a:endParaRPr b="1" i="1" sz="8800">
              <a:solidFill>
                <a:srgbClr val="04607A"/>
              </a:solidFill>
              <a:latin typeface="Times New Roman"/>
              <a:ea typeface="Times New Roman"/>
              <a:cs typeface="Times New Roman"/>
              <a:sym typeface="Times New Roman"/>
            </a:endParaRPr>
          </a:p>
          <a:p>
            <a:pPr indent="0" lvl="0" marL="0" rtl="0" algn="l">
              <a:lnSpc>
                <a:spcPct val="100000"/>
              </a:lnSpc>
              <a:spcBef>
                <a:spcPts val="520"/>
              </a:spcBef>
              <a:spcAft>
                <a:spcPts val="0"/>
              </a:spcAft>
              <a:buSzPts val="247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7"/>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Autofit/>
          </a:bodyPr>
          <a:lstStyle/>
          <a:p>
            <a:pPr indent="-337185" lvl="0" marL="457200" rtl="0" algn="l">
              <a:lnSpc>
                <a:spcPct val="100000"/>
              </a:lnSpc>
              <a:spcBef>
                <a:spcPts val="360"/>
              </a:spcBef>
              <a:spcAft>
                <a:spcPts val="0"/>
              </a:spcAft>
              <a:buSzPts val="1710"/>
              <a:buFont typeface="Noto Sans Symbols"/>
              <a:buChar char="❖"/>
            </a:pPr>
            <a:r>
              <a:rPr lang="en-US" sz="1600"/>
              <a:t>Tourism management system is used to book a tour from anywhere in the world by a single dynamic website which will help the user to know all about the places and tour details in a single website. The admin can add packages to the website from a certain travel agents and hotels by create a tour page. Then the users can sign in and book each project, they can be confirmed by the admin in their manage booking page. The user can see the confirmation in their my booking page. It is a easiest platform for all travelers which can be easily booked and know the all details.</a:t>
            </a:r>
            <a:endParaRPr/>
          </a:p>
          <a:p>
            <a:pPr indent="-228600" lvl="0" marL="457200" rtl="0" algn="l">
              <a:lnSpc>
                <a:spcPct val="100000"/>
              </a:lnSpc>
              <a:spcBef>
                <a:spcPts val="360"/>
              </a:spcBef>
              <a:spcAft>
                <a:spcPts val="0"/>
              </a:spcAft>
              <a:buSzPts val="1710"/>
              <a:buFont typeface="Noto Sans Symbols"/>
              <a:buNone/>
            </a:pPr>
            <a:r>
              <a:t/>
            </a:r>
            <a:endParaRPr sz="1600"/>
          </a:p>
          <a:p>
            <a:pPr indent="-337185" lvl="0" marL="457200" rtl="0" algn="l">
              <a:lnSpc>
                <a:spcPct val="100000"/>
              </a:lnSpc>
              <a:spcBef>
                <a:spcPts val="360"/>
              </a:spcBef>
              <a:spcAft>
                <a:spcPts val="0"/>
              </a:spcAft>
              <a:buSzPts val="1710"/>
              <a:buFont typeface="Noto Sans Symbols"/>
              <a:buChar char="❖"/>
            </a:pPr>
            <a:r>
              <a:rPr lang="en-US" sz="1600"/>
              <a:t>Tour Management system is a dynamic website for tourism business. It is dynamic and responsive web design. It is also called travel technology solution for agencies &amp; tour operation. Nearly Everyone goes on a vacation for this ‘a Tourism management system’ would play a vital role in planning the perfect trip. The tourism management system allows the user of the system access all the details such as location, events, etc. The main purpose is to help tourism companies to manage customer and hotels etc. The system can also be used for both professional and business trips.</a:t>
            </a:r>
            <a:endParaRPr sz="1600"/>
          </a:p>
        </p:txBody>
      </p:sp>
      <p:sp>
        <p:nvSpPr>
          <p:cNvPr id="124" name="Google Shape;124;p17"/>
          <p:cNvSpPr txBox="1"/>
          <p:nvPr/>
        </p:nvSpPr>
        <p:spPr>
          <a:xfrm>
            <a:off x="457200" y="381000"/>
            <a:ext cx="8229600" cy="1143000"/>
          </a:xfrm>
          <a:prstGeom prst="rect">
            <a:avLst/>
          </a:prstGeom>
          <a:noFill/>
          <a:ln>
            <a:noFill/>
          </a:ln>
        </p:spPr>
        <p:txBody>
          <a:bodyPr anchorCtr="0" anchor="b" bIns="0" lIns="0" spcFirstLastPara="1" rIns="0" wrap="square" tIns="45700">
            <a:normAutofit/>
          </a:bodyPr>
          <a:lstStyle/>
          <a:p>
            <a:pPr indent="0" lvl="0" marL="0" marR="0" rtl="0" algn="l">
              <a:lnSpc>
                <a:spcPct val="100000"/>
              </a:lnSpc>
              <a:spcBef>
                <a:spcPts val="0"/>
              </a:spcBef>
              <a:spcAft>
                <a:spcPts val="0"/>
              </a:spcAft>
              <a:buClr>
                <a:schemeClr val="dk2"/>
              </a:buClr>
              <a:buSzPts val="3500"/>
              <a:buFont typeface="Calibri"/>
              <a:buNone/>
            </a:pPr>
            <a:r>
              <a:rPr b="0" i="0" lang="en-US" sz="3500" u="none" cap="none" strike="noStrike">
                <a:solidFill>
                  <a:schemeClr val="dk2"/>
                </a:solidFill>
                <a:latin typeface="Calibri"/>
                <a:ea typeface="Calibri"/>
                <a:cs typeface="Calibri"/>
                <a:sym typeface="Calibri"/>
              </a:rPr>
              <a:t>Project Introduction</a:t>
            </a:r>
            <a:endParaRPr b="0" i="0" sz="3500" u="none" cap="none" strike="noStrike">
              <a:solidFill>
                <a:schemeClr val="dk2"/>
              </a:solidFill>
              <a:latin typeface="Calibri"/>
              <a:ea typeface="Calibri"/>
              <a:cs typeface="Calibri"/>
              <a:sym typeface="Calibri"/>
            </a:endParaRPr>
          </a:p>
        </p:txBody>
      </p:sp>
      <p:sp>
        <p:nvSpPr>
          <p:cNvPr id="125" name="Google Shape;125;p17"/>
          <p:cNvSpPr txBox="1"/>
          <p:nvPr/>
        </p:nvSpPr>
        <p:spPr>
          <a:xfrm>
            <a:off x="5954486" y="6581001"/>
            <a:ext cx="3200400" cy="276999"/>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200"/>
              <a:buFont typeface="Arial"/>
              <a:buNone/>
            </a:pPr>
            <a:r>
              <a:rPr b="0" i="0" lang="en-US" sz="1200" u="none" cap="none" strike="noStrike">
                <a:solidFill>
                  <a:srgbClr val="595959"/>
                </a:solidFill>
                <a:latin typeface="Constantia"/>
                <a:ea typeface="Constantia"/>
                <a:cs typeface="Constantia"/>
                <a:sym typeface="Constantia"/>
              </a:rPr>
              <a:t>&lt;College_name&gt;  &lt;Degree/Year&gt; &lt;Project&gt;</a:t>
            </a:r>
            <a:endParaRPr b="0" i="0" sz="1200" u="none" cap="none" strike="noStrike">
              <a:solidFill>
                <a:srgbClr val="595959"/>
              </a:solidFill>
              <a:latin typeface="Constantia"/>
              <a:ea typeface="Constantia"/>
              <a:cs typeface="Constantia"/>
              <a:sym typeface="Constant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8"/>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p>
            <a:pPr indent="-108585" lvl="0" marL="0" rtl="0" algn="l">
              <a:lnSpc>
                <a:spcPct val="100000"/>
              </a:lnSpc>
              <a:spcBef>
                <a:spcPts val="0"/>
              </a:spcBef>
              <a:spcAft>
                <a:spcPts val="0"/>
              </a:spcAft>
              <a:buSzPts val="1710"/>
              <a:buFont typeface="Noto Sans Symbols"/>
              <a:buChar char="❖"/>
            </a:pPr>
            <a:r>
              <a:rPr lang="en-US" sz="2000"/>
              <a:t> Gives accurate information.</a:t>
            </a:r>
            <a:endParaRPr/>
          </a:p>
          <a:p>
            <a:pPr indent="0" lvl="0" marL="0" rtl="0" algn="l">
              <a:lnSpc>
                <a:spcPct val="100000"/>
              </a:lnSpc>
              <a:spcBef>
                <a:spcPts val="0"/>
              </a:spcBef>
              <a:spcAft>
                <a:spcPts val="0"/>
              </a:spcAft>
              <a:buSzPts val="1710"/>
              <a:buNone/>
            </a:pPr>
            <a:r>
              <a:rPr lang="en-US" sz="2000"/>
              <a:t> </a:t>
            </a:r>
            <a:endParaRPr/>
          </a:p>
          <a:p>
            <a:pPr indent="-108585" lvl="0" marL="0" rtl="0" algn="l">
              <a:lnSpc>
                <a:spcPct val="100000"/>
              </a:lnSpc>
              <a:spcBef>
                <a:spcPts val="0"/>
              </a:spcBef>
              <a:spcAft>
                <a:spcPts val="0"/>
              </a:spcAft>
              <a:buSzPts val="1710"/>
              <a:buFont typeface="Noto Sans Symbols"/>
              <a:buChar char="❖"/>
            </a:pPr>
            <a:r>
              <a:rPr lang="en-US" sz="2000"/>
              <a:t> Simplifies the manual work.</a:t>
            </a:r>
            <a:endParaRPr/>
          </a:p>
          <a:p>
            <a:pPr indent="0" lvl="0" marL="0" rtl="0" algn="l">
              <a:lnSpc>
                <a:spcPct val="100000"/>
              </a:lnSpc>
              <a:spcBef>
                <a:spcPts val="0"/>
              </a:spcBef>
              <a:spcAft>
                <a:spcPts val="0"/>
              </a:spcAft>
              <a:buSzPts val="1710"/>
              <a:buNone/>
            </a:pPr>
            <a:r>
              <a:t/>
            </a:r>
            <a:endParaRPr sz="2000"/>
          </a:p>
          <a:p>
            <a:pPr indent="-108585" lvl="0" marL="0" rtl="0" algn="l">
              <a:lnSpc>
                <a:spcPct val="100000"/>
              </a:lnSpc>
              <a:spcBef>
                <a:spcPts val="0"/>
              </a:spcBef>
              <a:spcAft>
                <a:spcPts val="0"/>
              </a:spcAft>
              <a:buSzPts val="1710"/>
              <a:buFont typeface="Noto Sans Symbols"/>
              <a:buChar char="❖"/>
            </a:pPr>
            <a:r>
              <a:rPr lang="en-US" sz="2000"/>
              <a:t> It minimizes the documentation related work.</a:t>
            </a:r>
            <a:endParaRPr/>
          </a:p>
          <a:p>
            <a:pPr indent="0" lvl="0" marL="0" rtl="0" algn="l">
              <a:lnSpc>
                <a:spcPct val="100000"/>
              </a:lnSpc>
              <a:spcBef>
                <a:spcPts val="0"/>
              </a:spcBef>
              <a:spcAft>
                <a:spcPts val="0"/>
              </a:spcAft>
              <a:buSzPts val="1710"/>
              <a:buNone/>
            </a:pPr>
            <a:r>
              <a:rPr lang="en-US" sz="2000"/>
              <a:t> </a:t>
            </a:r>
            <a:endParaRPr/>
          </a:p>
          <a:p>
            <a:pPr indent="-108585" lvl="0" marL="0" rtl="0" algn="l">
              <a:lnSpc>
                <a:spcPct val="100000"/>
              </a:lnSpc>
              <a:spcBef>
                <a:spcPts val="0"/>
              </a:spcBef>
              <a:spcAft>
                <a:spcPts val="0"/>
              </a:spcAft>
              <a:buSzPts val="1710"/>
              <a:buFont typeface="Noto Sans Symbols"/>
              <a:buChar char="❖"/>
            </a:pPr>
            <a:r>
              <a:rPr lang="en-US" sz="2000"/>
              <a:t> Provides up to date information.</a:t>
            </a:r>
            <a:endParaRPr/>
          </a:p>
          <a:p>
            <a:pPr indent="0" lvl="0" marL="0" rtl="0" algn="l">
              <a:lnSpc>
                <a:spcPct val="100000"/>
              </a:lnSpc>
              <a:spcBef>
                <a:spcPts val="0"/>
              </a:spcBef>
              <a:spcAft>
                <a:spcPts val="0"/>
              </a:spcAft>
              <a:buSzPts val="1710"/>
              <a:buNone/>
            </a:pPr>
            <a:r>
              <a:rPr lang="en-US" sz="2000"/>
              <a:t> </a:t>
            </a:r>
            <a:endParaRPr/>
          </a:p>
          <a:p>
            <a:pPr indent="-108585" lvl="0" marL="0" rtl="0" algn="l">
              <a:lnSpc>
                <a:spcPct val="100000"/>
              </a:lnSpc>
              <a:spcBef>
                <a:spcPts val="0"/>
              </a:spcBef>
              <a:spcAft>
                <a:spcPts val="0"/>
              </a:spcAft>
              <a:buSzPts val="1710"/>
              <a:buFont typeface="Noto Sans Symbols"/>
              <a:buChar char="❖"/>
            </a:pPr>
            <a:r>
              <a:rPr lang="en-US" sz="2000"/>
              <a:t> Friendly Environment by providing warning messages.</a:t>
            </a:r>
            <a:endParaRPr/>
          </a:p>
          <a:p>
            <a:pPr indent="0" lvl="0" marL="0" rtl="0" algn="l">
              <a:lnSpc>
                <a:spcPct val="100000"/>
              </a:lnSpc>
              <a:spcBef>
                <a:spcPts val="0"/>
              </a:spcBef>
              <a:spcAft>
                <a:spcPts val="0"/>
              </a:spcAft>
              <a:buSzPts val="1710"/>
              <a:buNone/>
            </a:pPr>
            <a:r>
              <a:t/>
            </a:r>
            <a:endParaRPr sz="2000"/>
          </a:p>
          <a:p>
            <a:pPr indent="-108585" lvl="0" marL="0" rtl="0" algn="l">
              <a:lnSpc>
                <a:spcPct val="100000"/>
              </a:lnSpc>
              <a:spcBef>
                <a:spcPts val="0"/>
              </a:spcBef>
              <a:spcAft>
                <a:spcPts val="0"/>
              </a:spcAft>
              <a:buSzPts val="1710"/>
              <a:buFont typeface="Noto Sans Symbols"/>
              <a:buChar char="❖"/>
            </a:pPr>
            <a:r>
              <a:rPr lang="en-US" sz="2000"/>
              <a:t> Travelers details can be provided.</a:t>
            </a:r>
            <a:endParaRPr/>
          </a:p>
          <a:p>
            <a:pPr indent="0" lvl="0" marL="0" rtl="0" algn="l">
              <a:lnSpc>
                <a:spcPct val="100000"/>
              </a:lnSpc>
              <a:spcBef>
                <a:spcPts val="0"/>
              </a:spcBef>
              <a:spcAft>
                <a:spcPts val="0"/>
              </a:spcAft>
              <a:buSzPts val="1710"/>
              <a:buNone/>
            </a:pPr>
            <a:r>
              <a:t/>
            </a:r>
            <a:endParaRPr sz="2000"/>
          </a:p>
          <a:p>
            <a:pPr indent="-108585" lvl="0" marL="0" rtl="0" algn="l">
              <a:lnSpc>
                <a:spcPct val="100000"/>
              </a:lnSpc>
              <a:spcBef>
                <a:spcPts val="0"/>
              </a:spcBef>
              <a:spcAft>
                <a:spcPts val="0"/>
              </a:spcAft>
              <a:buSzPts val="1710"/>
              <a:buFont typeface="Noto Sans Symbols"/>
              <a:buChar char="❖"/>
            </a:pPr>
            <a:r>
              <a:rPr lang="en-US" sz="2000"/>
              <a:t> Booking confirmation notification.</a:t>
            </a:r>
            <a:endParaRPr sz="2000"/>
          </a:p>
        </p:txBody>
      </p:sp>
      <p:sp>
        <p:nvSpPr>
          <p:cNvPr id="131" name="Google Shape;131;p18"/>
          <p:cNvSpPr txBox="1"/>
          <p:nvPr/>
        </p:nvSpPr>
        <p:spPr>
          <a:xfrm>
            <a:off x="5954486" y="6581001"/>
            <a:ext cx="3200400" cy="276999"/>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200"/>
              <a:buFont typeface="Arial"/>
              <a:buNone/>
            </a:pPr>
            <a:r>
              <a:rPr b="0" i="0" lang="en-US" sz="1200" u="none" cap="none" strike="noStrike">
                <a:solidFill>
                  <a:srgbClr val="595959"/>
                </a:solidFill>
                <a:latin typeface="Constantia"/>
                <a:ea typeface="Constantia"/>
                <a:cs typeface="Constantia"/>
                <a:sym typeface="Constantia"/>
              </a:rPr>
              <a:t>&lt;College_name&gt;  &lt;Degree/Year&gt; &lt;Project&gt;</a:t>
            </a:r>
            <a:endParaRPr b="0" i="0" sz="1200" u="none" cap="none" strike="noStrike">
              <a:solidFill>
                <a:srgbClr val="595959"/>
              </a:solidFill>
              <a:latin typeface="Constantia"/>
              <a:ea typeface="Constantia"/>
              <a:cs typeface="Constantia"/>
              <a:sym typeface="Constantia"/>
            </a:endParaRPr>
          </a:p>
        </p:txBody>
      </p:sp>
      <p:sp>
        <p:nvSpPr>
          <p:cNvPr id="132" name="Google Shape;132;p18"/>
          <p:cNvSpPr txBox="1"/>
          <p:nvPr/>
        </p:nvSpPr>
        <p:spPr>
          <a:xfrm>
            <a:off x="457200" y="381000"/>
            <a:ext cx="8229600" cy="1143000"/>
          </a:xfrm>
          <a:prstGeom prst="rect">
            <a:avLst/>
          </a:prstGeom>
          <a:noFill/>
          <a:ln>
            <a:noFill/>
          </a:ln>
        </p:spPr>
        <p:txBody>
          <a:bodyPr anchorCtr="0" anchor="b" bIns="0" lIns="0" spcFirstLastPara="1" rIns="0" wrap="square" tIns="45700">
            <a:normAutofit/>
          </a:bodyPr>
          <a:lstStyle/>
          <a:p>
            <a:pPr indent="0" lvl="0" marL="0" marR="0" rtl="0" algn="l">
              <a:lnSpc>
                <a:spcPct val="100000"/>
              </a:lnSpc>
              <a:spcBef>
                <a:spcPts val="0"/>
              </a:spcBef>
              <a:spcAft>
                <a:spcPts val="0"/>
              </a:spcAft>
              <a:buClr>
                <a:schemeClr val="dk2"/>
              </a:buClr>
              <a:buSzPts val="3500"/>
              <a:buFont typeface="Calibri"/>
              <a:buNone/>
            </a:pPr>
            <a:r>
              <a:rPr b="0" i="0" lang="en-US" sz="3500" u="none" cap="none" strike="noStrike">
                <a:solidFill>
                  <a:schemeClr val="dk2"/>
                </a:solidFill>
                <a:latin typeface="Calibri"/>
                <a:ea typeface="Calibri"/>
                <a:cs typeface="Calibri"/>
                <a:sym typeface="Calibri"/>
              </a:rPr>
              <a:t>Advantages:</a:t>
            </a:r>
            <a:endParaRPr b="0" i="0" sz="3500" u="none" cap="none" strike="noStrike">
              <a:solidFill>
                <a:schemeClr val="dk2"/>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9"/>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p>
            <a:pPr indent="-108585" lvl="0" marL="0" rtl="0" algn="l">
              <a:lnSpc>
                <a:spcPct val="100000"/>
              </a:lnSpc>
              <a:spcBef>
                <a:spcPts val="0"/>
              </a:spcBef>
              <a:spcAft>
                <a:spcPts val="0"/>
              </a:spcAft>
              <a:buSzPts val="1710"/>
              <a:buFont typeface="Noto Sans Symbols"/>
              <a:buChar char="❑"/>
            </a:pPr>
            <a:r>
              <a:rPr lang="en-US" sz="2000">
                <a:latin typeface="Calibri"/>
                <a:ea typeface="Calibri"/>
                <a:cs typeface="Calibri"/>
                <a:sym typeface="Calibri"/>
              </a:rPr>
              <a:t>The need for a tourism management system that can manage tourism information with ease is sought after by every tour management company. </a:t>
            </a:r>
            <a:endParaRPr/>
          </a:p>
          <a:p>
            <a:pPr indent="0" lvl="0" marL="0" rtl="0" algn="l">
              <a:lnSpc>
                <a:spcPct val="100000"/>
              </a:lnSpc>
              <a:spcBef>
                <a:spcPts val="0"/>
              </a:spcBef>
              <a:spcAft>
                <a:spcPts val="0"/>
              </a:spcAft>
              <a:buSzPts val="1710"/>
              <a:buNone/>
            </a:pPr>
            <a:r>
              <a:t/>
            </a:r>
            <a:endParaRPr sz="2000">
              <a:latin typeface="Calibri"/>
              <a:ea typeface="Calibri"/>
              <a:cs typeface="Calibri"/>
              <a:sym typeface="Calibri"/>
            </a:endParaRPr>
          </a:p>
          <a:p>
            <a:pPr indent="-108585" lvl="0" marL="0" rtl="0" algn="l">
              <a:lnSpc>
                <a:spcPct val="100000"/>
              </a:lnSpc>
              <a:spcBef>
                <a:spcPts val="0"/>
              </a:spcBef>
              <a:spcAft>
                <a:spcPts val="0"/>
              </a:spcAft>
              <a:buSzPts val="1710"/>
              <a:buFont typeface="Noto Sans Symbols"/>
              <a:buChar char="❑"/>
            </a:pPr>
            <a:r>
              <a:rPr lang="en-US" sz="2000">
                <a:latin typeface="Calibri"/>
                <a:ea typeface="Calibri"/>
                <a:cs typeface="Calibri"/>
                <a:sym typeface="Calibri"/>
              </a:rPr>
              <a:t>Tour Management system is a dynamic website for tourism business.</a:t>
            </a:r>
            <a:endParaRPr/>
          </a:p>
          <a:p>
            <a:pPr indent="0" lvl="0" marL="0" rtl="0" algn="l">
              <a:lnSpc>
                <a:spcPct val="100000"/>
              </a:lnSpc>
              <a:spcBef>
                <a:spcPts val="0"/>
              </a:spcBef>
              <a:spcAft>
                <a:spcPts val="0"/>
              </a:spcAft>
              <a:buSzPts val="1710"/>
              <a:buNone/>
            </a:pPr>
            <a:r>
              <a:rPr lang="en-US" sz="2000">
                <a:latin typeface="Calibri"/>
                <a:ea typeface="Calibri"/>
                <a:cs typeface="Calibri"/>
                <a:sym typeface="Calibri"/>
              </a:rPr>
              <a:t> </a:t>
            </a:r>
            <a:endParaRPr/>
          </a:p>
          <a:p>
            <a:pPr indent="-108585" lvl="0" marL="0" rtl="0" algn="l">
              <a:lnSpc>
                <a:spcPct val="100000"/>
              </a:lnSpc>
              <a:spcBef>
                <a:spcPts val="0"/>
              </a:spcBef>
              <a:spcAft>
                <a:spcPts val="0"/>
              </a:spcAft>
              <a:buSzPts val="1710"/>
              <a:buFont typeface="Noto Sans Symbols"/>
              <a:buChar char="❑"/>
            </a:pPr>
            <a:r>
              <a:rPr lang="en-US" sz="2000">
                <a:latin typeface="Calibri"/>
                <a:ea typeface="Calibri"/>
                <a:cs typeface="Calibri"/>
                <a:sym typeface="Calibri"/>
              </a:rPr>
              <a:t>This travel and tourism application is designed for travel agencies by which they can manage different tour packages based on the destinations.</a:t>
            </a:r>
            <a:endParaRPr/>
          </a:p>
          <a:p>
            <a:pPr indent="0" lvl="0" marL="0" rtl="0" algn="l">
              <a:lnSpc>
                <a:spcPct val="100000"/>
              </a:lnSpc>
              <a:spcBef>
                <a:spcPts val="0"/>
              </a:spcBef>
              <a:spcAft>
                <a:spcPts val="0"/>
              </a:spcAft>
              <a:buSzPts val="1710"/>
              <a:buNone/>
            </a:pPr>
            <a:r>
              <a:rPr lang="en-US" sz="2000">
                <a:latin typeface="Calibri"/>
                <a:ea typeface="Calibri"/>
                <a:cs typeface="Calibri"/>
                <a:sym typeface="Calibri"/>
              </a:rPr>
              <a:t> </a:t>
            </a:r>
            <a:endParaRPr/>
          </a:p>
          <a:p>
            <a:pPr indent="-108585" lvl="0" marL="0" rtl="0" algn="l">
              <a:lnSpc>
                <a:spcPct val="100000"/>
              </a:lnSpc>
              <a:spcBef>
                <a:spcPts val="0"/>
              </a:spcBef>
              <a:spcAft>
                <a:spcPts val="0"/>
              </a:spcAft>
              <a:buSzPts val="1710"/>
              <a:buFont typeface="Noto Sans Symbols"/>
              <a:buChar char="❑"/>
            </a:pPr>
            <a:r>
              <a:rPr lang="en-US" sz="2000">
                <a:latin typeface="Calibri"/>
                <a:ea typeface="Calibri"/>
                <a:cs typeface="Calibri"/>
                <a:sym typeface="Calibri"/>
              </a:rPr>
              <a:t>By using this, the tour company can tailor tour packages spanning various destinations at almost every price point. The also implemented search module allows the administrator to find and update or upgrade the tour packages with ease.</a:t>
            </a:r>
            <a:endParaRPr sz="2000">
              <a:latin typeface="Calibri"/>
              <a:ea typeface="Calibri"/>
              <a:cs typeface="Calibri"/>
              <a:sym typeface="Calibri"/>
            </a:endParaRPr>
          </a:p>
        </p:txBody>
      </p:sp>
      <p:sp>
        <p:nvSpPr>
          <p:cNvPr id="138" name="Google Shape;138;p19"/>
          <p:cNvSpPr txBox="1"/>
          <p:nvPr/>
        </p:nvSpPr>
        <p:spPr>
          <a:xfrm>
            <a:off x="267195" y="571005"/>
            <a:ext cx="8229600" cy="1143000"/>
          </a:xfrm>
          <a:prstGeom prst="rect">
            <a:avLst/>
          </a:prstGeom>
          <a:noFill/>
          <a:ln>
            <a:noFill/>
          </a:ln>
        </p:spPr>
        <p:txBody>
          <a:bodyPr anchorCtr="0" anchor="b" bIns="0" lIns="0" spcFirstLastPara="1" rIns="0" wrap="square" tIns="45700">
            <a:normAutofit/>
          </a:bodyPr>
          <a:lstStyle/>
          <a:p>
            <a:pPr indent="0" lvl="0" marL="0" marR="0" rtl="0" algn="l">
              <a:lnSpc>
                <a:spcPct val="100000"/>
              </a:lnSpc>
              <a:spcBef>
                <a:spcPts val="0"/>
              </a:spcBef>
              <a:spcAft>
                <a:spcPts val="0"/>
              </a:spcAft>
              <a:buClr>
                <a:schemeClr val="dk2"/>
              </a:buClr>
              <a:buSzPts val="3600"/>
              <a:buFont typeface="Calibri"/>
              <a:buNone/>
            </a:pPr>
            <a:r>
              <a:rPr b="0" i="0" lang="en-US" sz="3600" u="none" cap="none" strike="noStrike">
                <a:solidFill>
                  <a:schemeClr val="dk2"/>
                </a:solidFill>
                <a:latin typeface="Calibri"/>
                <a:ea typeface="Calibri"/>
                <a:cs typeface="Calibri"/>
                <a:sym typeface="Calibri"/>
              </a:rPr>
              <a:t>Scope of the system:</a:t>
            </a:r>
            <a:endParaRPr b="0" i="0" sz="1400" u="none" cap="none" strike="noStrike">
              <a:solidFill>
                <a:srgbClr val="000000"/>
              </a:solidFill>
              <a:latin typeface="Arial"/>
              <a:ea typeface="Arial"/>
              <a:cs typeface="Arial"/>
              <a:sym typeface="Arial"/>
            </a:endParaRPr>
          </a:p>
        </p:txBody>
      </p:sp>
      <p:sp>
        <p:nvSpPr>
          <p:cNvPr id="139" name="Google Shape;139;p19"/>
          <p:cNvSpPr txBox="1"/>
          <p:nvPr/>
        </p:nvSpPr>
        <p:spPr>
          <a:xfrm>
            <a:off x="5954486" y="6581001"/>
            <a:ext cx="3200400" cy="276999"/>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200"/>
              <a:buFont typeface="Arial"/>
              <a:buNone/>
            </a:pPr>
            <a:r>
              <a:rPr b="0" i="0" lang="en-US" sz="1200" u="none" cap="none" strike="noStrike">
                <a:solidFill>
                  <a:srgbClr val="595959"/>
                </a:solidFill>
                <a:latin typeface="Constantia"/>
                <a:ea typeface="Constantia"/>
                <a:cs typeface="Constantia"/>
                <a:sym typeface="Constantia"/>
              </a:rPr>
              <a:t>&lt;College_name&gt;  &lt;Degree/Year&gt; &lt;Project&gt;</a:t>
            </a:r>
            <a:endParaRPr b="0" i="0" sz="1200" u="none" cap="none" strike="noStrike">
              <a:solidFill>
                <a:srgbClr val="595959"/>
              </a:solidFill>
              <a:latin typeface="Constantia"/>
              <a:ea typeface="Constantia"/>
              <a:cs typeface="Constantia"/>
              <a:sym typeface="Constant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0"/>
          <p:cNvSpPr txBox="1"/>
          <p:nvPr>
            <p:ph idx="1" type="body"/>
          </p:nvPr>
        </p:nvSpPr>
        <p:spPr>
          <a:xfrm>
            <a:off x="457200" y="1520042"/>
            <a:ext cx="8229600" cy="4804558"/>
          </a:xfrm>
          <a:prstGeom prst="rect">
            <a:avLst/>
          </a:prstGeom>
          <a:noFill/>
          <a:ln>
            <a:noFill/>
          </a:ln>
        </p:spPr>
        <p:txBody>
          <a:bodyPr anchorCtr="0" anchor="t" bIns="45700" lIns="91425" spcFirstLastPara="1" rIns="91425" wrap="square" tIns="45700">
            <a:normAutofit/>
          </a:bodyPr>
          <a:lstStyle/>
          <a:p>
            <a:pPr indent="-412750" lvl="0" marL="457200" rtl="0" algn="l">
              <a:lnSpc>
                <a:spcPct val="100000"/>
              </a:lnSpc>
              <a:spcBef>
                <a:spcPts val="0"/>
              </a:spcBef>
              <a:spcAft>
                <a:spcPts val="0"/>
              </a:spcAft>
              <a:buSzPts val="2900"/>
              <a:buFont typeface="Times New Roman"/>
              <a:buChar char="●"/>
            </a:pPr>
            <a:r>
              <a:rPr lang="en-US" sz="2900">
                <a:latin typeface="Times New Roman"/>
                <a:ea typeface="Times New Roman"/>
                <a:cs typeface="Times New Roman"/>
                <a:sym typeface="Times New Roman"/>
              </a:rPr>
              <a:t>Hardware requirements are as follows:</a:t>
            </a:r>
            <a:endParaRPr/>
          </a:p>
          <a:p>
            <a:pPr indent="-412750" lvl="0" marL="457200" rtl="0" algn="l">
              <a:lnSpc>
                <a:spcPct val="100000"/>
              </a:lnSpc>
              <a:spcBef>
                <a:spcPts val="0"/>
              </a:spcBef>
              <a:spcAft>
                <a:spcPts val="0"/>
              </a:spcAft>
              <a:buSzPts val="2900"/>
              <a:buNone/>
            </a:pPr>
            <a:r>
              <a:t/>
            </a:r>
            <a:endParaRPr sz="2900">
              <a:latin typeface="Times New Roman"/>
              <a:ea typeface="Times New Roman"/>
              <a:cs typeface="Times New Roman"/>
              <a:sym typeface="Times New Roman"/>
            </a:endParaRPr>
          </a:p>
          <a:p>
            <a:pPr indent="-337185" lvl="0" marL="457200" rtl="0" algn="l">
              <a:lnSpc>
                <a:spcPct val="100000"/>
              </a:lnSpc>
              <a:spcBef>
                <a:spcPts val="360"/>
              </a:spcBef>
              <a:spcAft>
                <a:spcPts val="0"/>
              </a:spcAft>
              <a:buSzPts val="1710"/>
              <a:buChar char="⚫"/>
            </a:pPr>
            <a:r>
              <a:rPr lang="en-US" sz="2000"/>
              <a:t>Pentium IV Processor </a:t>
            </a:r>
            <a:endParaRPr/>
          </a:p>
          <a:p>
            <a:pPr indent="-228600" lvl="0" marL="457200" rtl="0" algn="l">
              <a:lnSpc>
                <a:spcPct val="100000"/>
              </a:lnSpc>
              <a:spcBef>
                <a:spcPts val="360"/>
              </a:spcBef>
              <a:spcAft>
                <a:spcPts val="0"/>
              </a:spcAft>
              <a:buSzPts val="1710"/>
              <a:buNone/>
            </a:pPr>
            <a:r>
              <a:t/>
            </a:r>
            <a:endParaRPr sz="2000"/>
          </a:p>
          <a:p>
            <a:pPr indent="-337185" lvl="0" marL="457200" rtl="0" algn="l">
              <a:lnSpc>
                <a:spcPct val="100000"/>
              </a:lnSpc>
              <a:spcBef>
                <a:spcPts val="360"/>
              </a:spcBef>
              <a:spcAft>
                <a:spcPts val="0"/>
              </a:spcAft>
              <a:buSzPts val="1710"/>
              <a:buChar char="⚫"/>
            </a:pPr>
            <a:r>
              <a:rPr lang="en-US" sz="2000"/>
              <a:t>512  MB RAM</a:t>
            </a:r>
            <a:endParaRPr/>
          </a:p>
          <a:p>
            <a:pPr indent="-337185" lvl="0" marL="457200" rtl="0" algn="l">
              <a:lnSpc>
                <a:spcPct val="100000"/>
              </a:lnSpc>
              <a:spcBef>
                <a:spcPts val="360"/>
              </a:spcBef>
              <a:spcAft>
                <a:spcPts val="0"/>
              </a:spcAft>
              <a:buSzPts val="1710"/>
              <a:buNone/>
            </a:pPr>
            <a:r>
              <a:rPr lang="en-US" sz="2000"/>
              <a:t> </a:t>
            </a:r>
            <a:endParaRPr/>
          </a:p>
          <a:p>
            <a:pPr indent="-337185" lvl="0" marL="457200" rtl="0" algn="l">
              <a:lnSpc>
                <a:spcPct val="100000"/>
              </a:lnSpc>
              <a:spcBef>
                <a:spcPts val="360"/>
              </a:spcBef>
              <a:spcAft>
                <a:spcPts val="0"/>
              </a:spcAft>
              <a:buSzPts val="1710"/>
              <a:buChar char="⚫"/>
            </a:pPr>
            <a:r>
              <a:rPr lang="en-US" sz="2000"/>
              <a:t>40GB HDD</a:t>
            </a:r>
            <a:endParaRPr/>
          </a:p>
          <a:p>
            <a:pPr indent="-337185" lvl="0" marL="457200" rtl="0" algn="l">
              <a:lnSpc>
                <a:spcPct val="100000"/>
              </a:lnSpc>
              <a:spcBef>
                <a:spcPts val="360"/>
              </a:spcBef>
              <a:spcAft>
                <a:spcPts val="0"/>
              </a:spcAft>
              <a:buSzPts val="1710"/>
              <a:buNone/>
            </a:pPr>
            <a:r>
              <a:rPr lang="en-US" sz="2000"/>
              <a:t> </a:t>
            </a:r>
            <a:endParaRPr/>
          </a:p>
          <a:p>
            <a:pPr indent="-337185" lvl="0" marL="457200" rtl="0" algn="l">
              <a:lnSpc>
                <a:spcPct val="100000"/>
              </a:lnSpc>
              <a:spcBef>
                <a:spcPts val="360"/>
              </a:spcBef>
              <a:spcAft>
                <a:spcPts val="0"/>
              </a:spcAft>
              <a:buSzPts val="1710"/>
              <a:buChar char="⚫"/>
            </a:pPr>
            <a:r>
              <a:rPr lang="en-US" sz="2000"/>
              <a:t>1024 * 768 Resolution Color Monitor </a:t>
            </a:r>
            <a:endParaRPr/>
          </a:p>
          <a:p>
            <a:pPr indent="0" lvl="0" marL="274320" rtl="0" algn="l">
              <a:lnSpc>
                <a:spcPct val="100000"/>
              </a:lnSpc>
              <a:spcBef>
                <a:spcPts val="0"/>
              </a:spcBef>
              <a:spcAft>
                <a:spcPts val="0"/>
              </a:spcAft>
              <a:buSzPts val="1710"/>
              <a:buNone/>
            </a:pPr>
            <a:r>
              <a:t/>
            </a:r>
            <a:endParaRPr sz="2000"/>
          </a:p>
        </p:txBody>
      </p:sp>
      <p:sp>
        <p:nvSpPr>
          <p:cNvPr id="145" name="Google Shape;145;p20"/>
          <p:cNvSpPr txBox="1"/>
          <p:nvPr/>
        </p:nvSpPr>
        <p:spPr>
          <a:xfrm>
            <a:off x="457200" y="451261"/>
            <a:ext cx="8229600" cy="1330038"/>
          </a:xfrm>
          <a:prstGeom prst="rect">
            <a:avLst/>
          </a:prstGeom>
          <a:noFill/>
          <a:ln>
            <a:noFill/>
          </a:ln>
        </p:spPr>
        <p:txBody>
          <a:bodyPr anchorCtr="0" anchor="b" bIns="0" lIns="0" spcFirstLastPara="1" rIns="0" wrap="square" tIns="45700">
            <a:normAutofit/>
          </a:bodyPr>
          <a:lstStyle/>
          <a:p>
            <a:pPr indent="0" lvl="0" marL="0" marR="0" rtl="0" algn="l">
              <a:lnSpc>
                <a:spcPct val="100000"/>
              </a:lnSpc>
              <a:spcBef>
                <a:spcPts val="0"/>
              </a:spcBef>
              <a:spcAft>
                <a:spcPts val="0"/>
              </a:spcAft>
              <a:buClr>
                <a:schemeClr val="dk2"/>
              </a:buClr>
              <a:buSzPts val="2012"/>
              <a:buFont typeface="Calibri"/>
              <a:buNone/>
            </a:pPr>
            <a:r>
              <a:rPr b="0" i="0" lang="en-US" sz="4700" u="none" cap="none" strike="noStrike">
                <a:solidFill>
                  <a:schemeClr val="dk2"/>
                </a:solidFill>
                <a:latin typeface="Calibri"/>
                <a:ea typeface="Calibri"/>
                <a:cs typeface="Calibri"/>
                <a:sym typeface="Calibri"/>
              </a:rPr>
              <a:t>Requirement of the system:</a:t>
            </a:r>
            <a:endParaRPr b="0" i="0" sz="4700" u="none" cap="none" strike="noStrike">
              <a:solidFill>
                <a:schemeClr val="dk2"/>
              </a:solidFill>
              <a:latin typeface="Calibri"/>
              <a:ea typeface="Calibri"/>
              <a:cs typeface="Calibri"/>
              <a:sym typeface="Calibri"/>
            </a:endParaRPr>
          </a:p>
          <a:p>
            <a:pPr indent="0" lvl="0" marL="914400" marR="0" rtl="0" algn="l">
              <a:lnSpc>
                <a:spcPct val="100000"/>
              </a:lnSpc>
              <a:spcBef>
                <a:spcPts val="0"/>
              </a:spcBef>
              <a:spcAft>
                <a:spcPts val="0"/>
              </a:spcAft>
              <a:buClr>
                <a:srgbClr val="000000"/>
              </a:buClr>
              <a:buSzPts val="5250"/>
              <a:buFont typeface="Arial"/>
              <a:buNone/>
            </a:pPr>
            <a:r>
              <a:t/>
            </a:r>
            <a:endParaRPr b="1" i="1" sz="5250" u="none" cap="none" strike="noStrike">
              <a:solidFill>
                <a:srgbClr val="04607A"/>
              </a:solidFill>
              <a:latin typeface="Arial"/>
              <a:ea typeface="Arial"/>
              <a:cs typeface="Arial"/>
              <a:sym typeface="Arial"/>
            </a:endParaRPr>
          </a:p>
        </p:txBody>
      </p:sp>
      <p:sp>
        <p:nvSpPr>
          <p:cNvPr id="146" name="Google Shape;146;p20"/>
          <p:cNvSpPr txBox="1"/>
          <p:nvPr/>
        </p:nvSpPr>
        <p:spPr>
          <a:xfrm>
            <a:off x="5954486" y="6581001"/>
            <a:ext cx="3200400" cy="276999"/>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Clr>
                <a:srgbClr val="000000"/>
              </a:buClr>
              <a:buSzPts val="1200"/>
              <a:buFont typeface="Arial"/>
              <a:buNone/>
            </a:pPr>
            <a:r>
              <a:rPr b="0" i="0" lang="en-US" sz="1200" u="none" cap="none" strike="noStrike">
                <a:solidFill>
                  <a:srgbClr val="595959"/>
                </a:solidFill>
                <a:latin typeface="Constantia"/>
                <a:ea typeface="Constantia"/>
                <a:cs typeface="Constantia"/>
                <a:sym typeface="Constantia"/>
              </a:rPr>
              <a:t>&lt;College_name&gt;  &lt;Degree/Year&gt; &lt;Project&gt;</a:t>
            </a:r>
            <a:endParaRPr b="0" i="0" sz="1200" u="none" cap="none" strike="noStrike">
              <a:solidFill>
                <a:srgbClr val="595959"/>
              </a:solidFill>
              <a:latin typeface="Constantia"/>
              <a:ea typeface="Constantia"/>
              <a:cs typeface="Constantia"/>
              <a:sym typeface="Constanti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1"/>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p>
            <a:pPr indent="0" lvl="0" marL="12700" rtl="0" algn="l">
              <a:lnSpc>
                <a:spcPct val="100000"/>
              </a:lnSpc>
              <a:spcBef>
                <a:spcPts val="0"/>
              </a:spcBef>
              <a:spcAft>
                <a:spcPts val="0"/>
              </a:spcAft>
              <a:buClr>
                <a:schemeClr val="dk1"/>
              </a:buClr>
              <a:buSzPts val="1800"/>
              <a:buFont typeface="Arial"/>
              <a:buNone/>
            </a:pPr>
            <a:r>
              <a:rPr b="1" i="1" lang="en-US" sz="5150">
                <a:solidFill>
                  <a:srgbClr val="04607A"/>
                </a:solidFill>
                <a:latin typeface="Arial"/>
                <a:ea typeface="Arial"/>
                <a:cs typeface="Arial"/>
                <a:sym typeface="Arial"/>
              </a:rPr>
              <a:t>Software Requirement</a:t>
            </a:r>
            <a:endParaRPr/>
          </a:p>
        </p:txBody>
      </p:sp>
      <p:sp>
        <p:nvSpPr>
          <p:cNvPr id="152" name="Google Shape;152;p21"/>
          <p:cNvSpPr txBox="1"/>
          <p:nvPr>
            <p:ph idx="1" type="body"/>
          </p:nvPr>
        </p:nvSpPr>
        <p:spPr>
          <a:xfrm>
            <a:off x="457200" y="1935480"/>
            <a:ext cx="8229600" cy="4389000"/>
          </a:xfrm>
          <a:prstGeom prst="rect">
            <a:avLst/>
          </a:prstGeom>
          <a:noFill/>
          <a:ln>
            <a:noFill/>
          </a:ln>
        </p:spPr>
        <p:txBody>
          <a:bodyPr anchorCtr="0" anchor="t" bIns="45700" lIns="91425" spcFirstLastPara="1" rIns="91425" wrap="square" tIns="45700">
            <a:normAutofit/>
          </a:bodyPr>
          <a:lstStyle/>
          <a:p>
            <a:pPr indent="0" lvl="0" marL="12700" rtl="0" algn="l">
              <a:lnSpc>
                <a:spcPct val="100000"/>
              </a:lnSpc>
              <a:spcBef>
                <a:spcPts val="0"/>
              </a:spcBef>
              <a:spcAft>
                <a:spcPts val="0"/>
              </a:spcAft>
              <a:buClr>
                <a:schemeClr val="dk1"/>
              </a:buClr>
              <a:buSzPts val="1710"/>
              <a:buFont typeface="Arial"/>
              <a:buNone/>
            </a:pPr>
            <a:r>
              <a:rPr lang="en-US" sz="2900">
                <a:latin typeface="Times New Roman"/>
                <a:ea typeface="Times New Roman"/>
                <a:cs typeface="Times New Roman"/>
                <a:sym typeface="Times New Roman"/>
              </a:rPr>
              <a:t>Software Requirement as follows:</a:t>
            </a:r>
            <a:endParaRPr/>
          </a:p>
          <a:p>
            <a:pPr indent="0" lvl="0" marL="12700" rtl="0" algn="l">
              <a:lnSpc>
                <a:spcPct val="100000"/>
              </a:lnSpc>
              <a:spcBef>
                <a:spcPts val="0"/>
              </a:spcBef>
              <a:spcAft>
                <a:spcPts val="0"/>
              </a:spcAft>
              <a:buClr>
                <a:schemeClr val="dk1"/>
              </a:buClr>
              <a:buSzPts val="1710"/>
              <a:buFont typeface="Arial"/>
              <a:buNone/>
            </a:pPr>
            <a:r>
              <a:t/>
            </a:r>
            <a:endParaRPr sz="2900">
              <a:latin typeface="Times New Roman"/>
              <a:ea typeface="Times New Roman"/>
              <a:cs typeface="Times New Roman"/>
              <a:sym typeface="Times New Roman"/>
            </a:endParaRPr>
          </a:p>
          <a:p>
            <a:pPr indent="-337185" lvl="0" marL="457200" rtl="0" algn="l">
              <a:lnSpc>
                <a:spcPct val="100000"/>
              </a:lnSpc>
              <a:spcBef>
                <a:spcPts val="360"/>
              </a:spcBef>
              <a:spcAft>
                <a:spcPts val="0"/>
              </a:spcAft>
              <a:buSzPts val="1710"/>
              <a:buChar char="⚫"/>
            </a:pPr>
            <a:r>
              <a:rPr lang="en-US" sz="2000">
                <a:latin typeface="Times New Roman"/>
                <a:ea typeface="Times New Roman"/>
                <a:cs typeface="Times New Roman"/>
                <a:sym typeface="Times New Roman"/>
              </a:rPr>
              <a:t>1. OS : Windows 7, 10</a:t>
            </a:r>
            <a:endParaRPr sz="2000">
              <a:latin typeface="Times New Roman"/>
              <a:ea typeface="Times New Roman"/>
              <a:cs typeface="Times New Roman"/>
              <a:sym typeface="Times New Roman"/>
            </a:endParaRPr>
          </a:p>
          <a:p>
            <a:pPr indent="-228600" lvl="0" marL="457200" rtl="0" algn="l">
              <a:lnSpc>
                <a:spcPct val="100000"/>
              </a:lnSpc>
              <a:spcBef>
                <a:spcPts val="360"/>
              </a:spcBef>
              <a:spcAft>
                <a:spcPts val="0"/>
              </a:spcAft>
              <a:buSzPts val="1710"/>
              <a:buNone/>
            </a:pPr>
            <a:r>
              <a:t/>
            </a:r>
            <a:endParaRPr sz="2000">
              <a:latin typeface="Times New Roman"/>
              <a:ea typeface="Times New Roman"/>
              <a:cs typeface="Times New Roman"/>
              <a:sym typeface="Times New Roman"/>
            </a:endParaRPr>
          </a:p>
          <a:p>
            <a:pPr indent="-337185" lvl="0" marL="457200" rtl="0" algn="l">
              <a:lnSpc>
                <a:spcPct val="100000"/>
              </a:lnSpc>
              <a:spcBef>
                <a:spcPts val="360"/>
              </a:spcBef>
              <a:spcAft>
                <a:spcPts val="0"/>
              </a:spcAft>
              <a:buSzPts val="1710"/>
              <a:buChar char="⚫"/>
            </a:pPr>
            <a:r>
              <a:rPr lang="en-US" sz="2000">
                <a:latin typeface="Times New Roman"/>
                <a:ea typeface="Times New Roman"/>
                <a:cs typeface="Times New Roman"/>
                <a:sym typeface="Times New Roman"/>
              </a:rPr>
              <a:t>2. PHP.</a:t>
            </a:r>
            <a:endParaRPr sz="2000">
              <a:latin typeface="Times New Roman"/>
              <a:ea typeface="Times New Roman"/>
              <a:cs typeface="Times New Roman"/>
              <a:sym typeface="Times New Roman"/>
            </a:endParaRPr>
          </a:p>
          <a:p>
            <a:pPr indent="-228600" lvl="0" marL="457200" rtl="0" algn="l">
              <a:lnSpc>
                <a:spcPct val="100000"/>
              </a:lnSpc>
              <a:spcBef>
                <a:spcPts val="360"/>
              </a:spcBef>
              <a:spcAft>
                <a:spcPts val="0"/>
              </a:spcAft>
              <a:buSzPts val="1710"/>
              <a:buNone/>
            </a:pPr>
            <a:r>
              <a:t/>
            </a:r>
            <a:endParaRPr sz="2000">
              <a:latin typeface="Times New Roman"/>
              <a:ea typeface="Times New Roman"/>
              <a:cs typeface="Times New Roman"/>
              <a:sym typeface="Times New Roman"/>
            </a:endParaRPr>
          </a:p>
          <a:p>
            <a:pPr indent="-337185" lvl="0" marL="457200" rtl="0" algn="l">
              <a:lnSpc>
                <a:spcPct val="100000"/>
              </a:lnSpc>
              <a:spcBef>
                <a:spcPts val="360"/>
              </a:spcBef>
              <a:spcAft>
                <a:spcPts val="0"/>
              </a:spcAft>
              <a:buSzPts val="1710"/>
              <a:buChar char="⚫"/>
            </a:pPr>
            <a:r>
              <a:rPr lang="en-US" sz="2000">
                <a:latin typeface="Times New Roman"/>
                <a:ea typeface="Times New Roman"/>
                <a:cs typeface="Times New Roman"/>
                <a:sym typeface="Times New Roman"/>
              </a:rPr>
              <a:t>3. HTML, CSS, Javascript</a:t>
            </a:r>
            <a:endParaRPr/>
          </a:p>
          <a:p>
            <a:pPr indent="-228600" lvl="0" marL="457200" rtl="0" algn="l">
              <a:lnSpc>
                <a:spcPct val="100000"/>
              </a:lnSpc>
              <a:spcBef>
                <a:spcPts val="360"/>
              </a:spcBef>
              <a:spcAft>
                <a:spcPts val="0"/>
              </a:spcAft>
              <a:buSzPts val="1710"/>
              <a:buNone/>
            </a:pPr>
            <a:r>
              <a:t/>
            </a:r>
            <a:endParaRPr sz="2000">
              <a:latin typeface="Times New Roman"/>
              <a:ea typeface="Times New Roman"/>
              <a:cs typeface="Times New Roman"/>
              <a:sym typeface="Times New Roman"/>
            </a:endParaRPr>
          </a:p>
          <a:p>
            <a:pPr indent="-337185" lvl="0" marL="457200" rtl="0" algn="l">
              <a:lnSpc>
                <a:spcPct val="100000"/>
              </a:lnSpc>
              <a:spcBef>
                <a:spcPts val="360"/>
              </a:spcBef>
              <a:spcAft>
                <a:spcPts val="0"/>
              </a:spcAft>
              <a:buSzPts val="1710"/>
              <a:buChar char="⚫"/>
            </a:pPr>
            <a:r>
              <a:rPr lang="en-US" sz="2000">
                <a:latin typeface="Times New Roman"/>
                <a:ea typeface="Times New Roman"/>
                <a:cs typeface="Times New Roman"/>
                <a:sym typeface="Times New Roman"/>
              </a:rPr>
              <a:t>4. Database: MySql</a:t>
            </a:r>
            <a:endParaRPr sz="2000">
              <a:latin typeface="Times New Roman"/>
              <a:ea typeface="Times New Roman"/>
              <a:cs typeface="Times New Roman"/>
              <a:sym typeface="Times New Roman"/>
            </a:endParaRPr>
          </a:p>
          <a:p>
            <a:pPr indent="-228600" lvl="0" marL="457200" rtl="0" algn="l">
              <a:lnSpc>
                <a:spcPct val="100000"/>
              </a:lnSpc>
              <a:spcBef>
                <a:spcPts val="360"/>
              </a:spcBef>
              <a:spcAft>
                <a:spcPts val="0"/>
              </a:spcAft>
              <a:buSzPts val="1710"/>
              <a:buNone/>
            </a:pPr>
            <a:r>
              <a:t/>
            </a:r>
            <a:endParaRPr sz="2000">
              <a:latin typeface="Times New Roman"/>
              <a:ea typeface="Times New Roman"/>
              <a:cs typeface="Times New Roman"/>
              <a:sym typeface="Times New Roman"/>
            </a:endParaRPr>
          </a:p>
          <a:p>
            <a:pPr indent="-337185" lvl="0" marL="457200" rtl="0" algn="l">
              <a:lnSpc>
                <a:spcPct val="100000"/>
              </a:lnSpc>
              <a:spcBef>
                <a:spcPts val="360"/>
              </a:spcBef>
              <a:spcAft>
                <a:spcPts val="0"/>
              </a:spcAft>
              <a:buSzPts val="1710"/>
              <a:buChar char="⚫"/>
            </a:pPr>
            <a:r>
              <a:rPr lang="en-US" sz="2000">
                <a:latin typeface="Times New Roman"/>
                <a:ea typeface="Times New Roman"/>
                <a:cs typeface="Times New Roman"/>
                <a:sym typeface="Times New Roman"/>
              </a:rPr>
              <a:t>5. Editor: Notepad, Visual Studio Code, Sublime Text.</a:t>
            </a:r>
            <a:endParaRPr sz="2000">
              <a:latin typeface="Times New Roman"/>
              <a:ea typeface="Times New Roman"/>
              <a:cs typeface="Times New Roman"/>
              <a:sym typeface="Times New Roman"/>
            </a:endParaRPr>
          </a:p>
          <a:p>
            <a:pPr indent="0" lvl="0" marL="0" rtl="0" algn="l">
              <a:lnSpc>
                <a:spcPct val="100000"/>
              </a:lnSpc>
              <a:spcBef>
                <a:spcPts val="360"/>
              </a:spcBef>
              <a:spcAft>
                <a:spcPts val="0"/>
              </a:spcAft>
              <a:buSzPts val="171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2"/>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fontScale="90000"/>
          </a:bodyPr>
          <a:lstStyle/>
          <a:p>
            <a:pPr indent="0" lvl="0" marL="12700" rtl="0" algn="l">
              <a:lnSpc>
                <a:spcPct val="100000"/>
              </a:lnSpc>
              <a:spcBef>
                <a:spcPts val="0"/>
              </a:spcBef>
              <a:spcAft>
                <a:spcPts val="0"/>
              </a:spcAft>
              <a:buSzPct val="38095"/>
              <a:buNone/>
            </a:pPr>
            <a:r>
              <a:t/>
            </a:r>
            <a:endParaRPr b="1" i="1" sz="5250">
              <a:solidFill>
                <a:srgbClr val="04607A"/>
              </a:solidFill>
              <a:latin typeface="Arial"/>
              <a:ea typeface="Arial"/>
              <a:cs typeface="Arial"/>
              <a:sym typeface="Arial"/>
            </a:endParaRPr>
          </a:p>
          <a:p>
            <a:pPr indent="0" lvl="0" marL="12700" rtl="0" algn="l">
              <a:lnSpc>
                <a:spcPct val="100000"/>
              </a:lnSpc>
              <a:spcBef>
                <a:spcPts val="0"/>
              </a:spcBef>
              <a:spcAft>
                <a:spcPts val="0"/>
              </a:spcAft>
              <a:buClr>
                <a:schemeClr val="dk1"/>
              </a:buClr>
              <a:buSzPct val="38095"/>
              <a:buFont typeface="Arial"/>
              <a:buNone/>
            </a:pPr>
            <a:r>
              <a:t/>
            </a:r>
            <a:endParaRPr b="1" i="1" sz="5250">
              <a:solidFill>
                <a:srgbClr val="04607A"/>
              </a:solidFill>
              <a:latin typeface="Arial"/>
              <a:ea typeface="Arial"/>
              <a:cs typeface="Arial"/>
              <a:sym typeface="Arial"/>
            </a:endParaRPr>
          </a:p>
          <a:p>
            <a:pPr indent="0" lvl="0" marL="12700" rtl="0" algn="l">
              <a:lnSpc>
                <a:spcPct val="100000"/>
              </a:lnSpc>
              <a:spcBef>
                <a:spcPts val="0"/>
              </a:spcBef>
              <a:spcAft>
                <a:spcPts val="0"/>
              </a:spcAft>
              <a:buClr>
                <a:schemeClr val="dk1"/>
              </a:buClr>
              <a:buSzPts val="990"/>
              <a:buFont typeface="Arial"/>
              <a:buNone/>
            </a:pPr>
            <a:r>
              <a:rPr b="1" i="1" lang="en-US" sz="5250">
                <a:solidFill>
                  <a:srgbClr val="04607A"/>
                </a:solidFill>
                <a:latin typeface="Arial"/>
                <a:ea typeface="Arial"/>
                <a:cs typeface="Arial"/>
                <a:sym typeface="Arial"/>
              </a:rPr>
              <a:t>Existing features:</a:t>
            </a:r>
            <a:endParaRPr/>
          </a:p>
        </p:txBody>
      </p:sp>
      <p:sp>
        <p:nvSpPr>
          <p:cNvPr id="158" name="Google Shape;158;p22"/>
          <p:cNvSpPr txBox="1"/>
          <p:nvPr>
            <p:ph idx="1" type="body"/>
          </p:nvPr>
        </p:nvSpPr>
        <p:spPr>
          <a:xfrm>
            <a:off x="457200" y="1847100"/>
            <a:ext cx="8229600" cy="4477200"/>
          </a:xfrm>
          <a:prstGeom prst="rect">
            <a:avLst/>
          </a:prstGeom>
          <a:noFill/>
          <a:ln>
            <a:noFill/>
          </a:ln>
        </p:spPr>
        <p:txBody>
          <a:bodyPr anchorCtr="0" anchor="t" bIns="45700" lIns="91425" spcFirstLastPara="1" rIns="91425" wrap="square" tIns="45700">
            <a:normAutofit fontScale="92500" lnSpcReduction="20000"/>
          </a:bodyPr>
          <a:lstStyle/>
          <a:p>
            <a:pPr indent="-106045" lvl="0" marL="287020" rtl="0" algn="l">
              <a:lnSpc>
                <a:spcPct val="100000"/>
              </a:lnSpc>
              <a:spcBef>
                <a:spcPts val="0"/>
              </a:spcBef>
              <a:spcAft>
                <a:spcPts val="0"/>
              </a:spcAft>
              <a:buClr>
                <a:srgbClr val="0AD0D9"/>
              </a:buClr>
              <a:buSzPct val="102316"/>
              <a:buFont typeface="Arial"/>
              <a:buNone/>
            </a:pPr>
            <a:r>
              <a:t/>
            </a:r>
            <a:endParaRPr sz="2800">
              <a:latin typeface="Times New Roman"/>
              <a:ea typeface="Times New Roman"/>
              <a:cs typeface="Times New Roman"/>
              <a:sym typeface="Times New Roman"/>
            </a:endParaRPr>
          </a:p>
          <a:p>
            <a:pPr indent="-274320" lvl="0" marL="287020" rtl="0" algn="l">
              <a:lnSpc>
                <a:spcPct val="100000"/>
              </a:lnSpc>
              <a:spcBef>
                <a:spcPts val="0"/>
              </a:spcBef>
              <a:spcAft>
                <a:spcPts val="0"/>
              </a:spcAft>
              <a:buClr>
                <a:srgbClr val="0AD0D9"/>
              </a:buClr>
              <a:buSzPct val="102316"/>
              <a:buFont typeface="Noto Sans Symbols"/>
              <a:buChar char="❖"/>
            </a:pPr>
            <a:r>
              <a:rPr lang="en-US" sz="2800">
                <a:latin typeface="Times New Roman"/>
                <a:ea typeface="Times New Roman"/>
                <a:cs typeface="Times New Roman"/>
                <a:sym typeface="Times New Roman"/>
              </a:rPr>
              <a:t>Administrative Features :</a:t>
            </a:r>
            <a:endParaRPr/>
          </a:p>
          <a:p>
            <a:pPr indent="-274320" lvl="0" marL="287020" rtl="0" algn="l">
              <a:lnSpc>
                <a:spcPct val="100000"/>
              </a:lnSpc>
              <a:spcBef>
                <a:spcPts val="0"/>
              </a:spcBef>
              <a:spcAft>
                <a:spcPts val="0"/>
              </a:spcAft>
              <a:buClr>
                <a:srgbClr val="0AD0D9"/>
              </a:buClr>
              <a:buSzPct val="102316"/>
              <a:buNone/>
            </a:pPr>
            <a:r>
              <a:rPr lang="en-US" sz="2800">
                <a:latin typeface="Times New Roman"/>
                <a:ea typeface="Times New Roman"/>
                <a:cs typeface="Times New Roman"/>
                <a:sym typeface="Times New Roman"/>
              </a:rPr>
              <a:t>		Managing Packages, Users, Booking.</a:t>
            </a:r>
            <a:endParaRPr/>
          </a:p>
          <a:p>
            <a:pPr indent="-274320" lvl="0" marL="287020" rtl="0" algn="l">
              <a:lnSpc>
                <a:spcPct val="100000"/>
              </a:lnSpc>
              <a:spcBef>
                <a:spcPts val="0"/>
              </a:spcBef>
              <a:spcAft>
                <a:spcPts val="0"/>
              </a:spcAft>
              <a:buClr>
                <a:srgbClr val="0AD0D9"/>
              </a:buClr>
              <a:buSzPct val="102316"/>
              <a:buNone/>
            </a:pPr>
            <a:r>
              <a:rPr lang="en-US" sz="2800">
                <a:latin typeface="Times New Roman"/>
                <a:ea typeface="Times New Roman"/>
                <a:cs typeface="Times New Roman"/>
                <a:sym typeface="Times New Roman"/>
              </a:rPr>
              <a:t>		Manage Issues, Enquires, Pages.</a:t>
            </a:r>
            <a:endParaRPr/>
          </a:p>
          <a:p>
            <a:pPr indent="-106045" lvl="0" marL="287020" rtl="0" algn="l">
              <a:lnSpc>
                <a:spcPct val="100000"/>
              </a:lnSpc>
              <a:spcBef>
                <a:spcPts val="0"/>
              </a:spcBef>
              <a:spcAft>
                <a:spcPts val="0"/>
              </a:spcAft>
              <a:buClr>
                <a:srgbClr val="0AD0D9"/>
              </a:buClr>
              <a:buSzPct val="102316"/>
              <a:buFont typeface="Noto Sans Symbols"/>
              <a:buNone/>
            </a:pPr>
            <a:r>
              <a:t/>
            </a:r>
            <a:endParaRPr sz="2800">
              <a:latin typeface="Times New Roman"/>
              <a:ea typeface="Times New Roman"/>
              <a:cs typeface="Times New Roman"/>
              <a:sym typeface="Times New Roman"/>
            </a:endParaRPr>
          </a:p>
          <a:p>
            <a:pPr indent="-274320" lvl="0" marL="287020" rtl="0" algn="l">
              <a:lnSpc>
                <a:spcPct val="100000"/>
              </a:lnSpc>
              <a:spcBef>
                <a:spcPts val="0"/>
              </a:spcBef>
              <a:spcAft>
                <a:spcPts val="0"/>
              </a:spcAft>
              <a:buClr>
                <a:srgbClr val="0AD0D9"/>
              </a:buClr>
              <a:buSzPct val="102316"/>
              <a:buFont typeface="Noto Sans Symbols"/>
              <a:buChar char="❖"/>
            </a:pPr>
            <a:r>
              <a:rPr lang="en-US" sz="2800">
                <a:latin typeface="Times New Roman"/>
                <a:ea typeface="Times New Roman"/>
                <a:cs typeface="Times New Roman"/>
                <a:sym typeface="Times New Roman"/>
              </a:rPr>
              <a:t>User :</a:t>
            </a:r>
            <a:endParaRPr/>
          </a:p>
          <a:p>
            <a:pPr indent="-274320" lvl="0" marL="287020" rtl="0" algn="l">
              <a:lnSpc>
                <a:spcPct val="100000"/>
              </a:lnSpc>
              <a:spcBef>
                <a:spcPts val="0"/>
              </a:spcBef>
              <a:spcAft>
                <a:spcPts val="0"/>
              </a:spcAft>
              <a:buClr>
                <a:srgbClr val="0AD0D9"/>
              </a:buClr>
              <a:buSzPct val="102316"/>
              <a:buNone/>
            </a:pPr>
            <a:r>
              <a:rPr lang="en-US" sz="2800">
                <a:latin typeface="Times New Roman"/>
                <a:ea typeface="Times New Roman"/>
                <a:cs typeface="Times New Roman"/>
                <a:sym typeface="Times New Roman"/>
              </a:rPr>
              <a:t>		Signup, Signin, Forget Password, Update Profile, 	Tour History, Change Password, Raise Issue,     	Booking.</a:t>
            </a:r>
            <a:endParaRPr/>
          </a:p>
          <a:p>
            <a:pPr indent="-274320" lvl="0" marL="287020" rtl="0" algn="l">
              <a:lnSpc>
                <a:spcPct val="100000"/>
              </a:lnSpc>
              <a:spcBef>
                <a:spcPts val="0"/>
              </a:spcBef>
              <a:spcAft>
                <a:spcPts val="0"/>
              </a:spcAft>
              <a:buClr>
                <a:srgbClr val="0AD0D9"/>
              </a:buClr>
              <a:buSzPct val="102316"/>
              <a:buNone/>
            </a:pPr>
            <a:r>
              <a:t/>
            </a:r>
            <a:endParaRPr sz="2800">
              <a:latin typeface="Times New Roman"/>
              <a:ea typeface="Times New Roman"/>
              <a:cs typeface="Times New Roman"/>
              <a:sym typeface="Times New Roman"/>
            </a:endParaRPr>
          </a:p>
          <a:p>
            <a:pPr indent="-274320" lvl="0" marL="287020" rtl="0" algn="l">
              <a:lnSpc>
                <a:spcPct val="100000"/>
              </a:lnSpc>
              <a:spcBef>
                <a:spcPts val="0"/>
              </a:spcBef>
              <a:spcAft>
                <a:spcPts val="0"/>
              </a:spcAft>
              <a:buClr>
                <a:srgbClr val="0AD0D9"/>
              </a:buClr>
              <a:buSzPct val="102316"/>
              <a:buFont typeface="Noto Sans Symbols"/>
              <a:buChar char="❖"/>
            </a:pPr>
            <a:r>
              <a:rPr lang="en-US" sz="2800"/>
              <a:t>Guest : </a:t>
            </a:r>
            <a:endParaRPr/>
          </a:p>
          <a:p>
            <a:pPr indent="-274319" lvl="1" marL="744220" rtl="0" algn="l">
              <a:lnSpc>
                <a:spcPct val="100000"/>
              </a:lnSpc>
              <a:spcBef>
                <a:spcPts val="0"/>
              </a:spcBef>
              <a:spcAft>
                <a:spcPts val="0"/>
              </a:spcAft>
              <a:buClr>
                <a:srgbClr val="0AD0D9"/>
              </a:buClr>
              <a:buSzPct val="119369"/>
              <a:buNone/>
            </a:pPr>
            <a:r>
              <a:rPr lang="en-US"/>
              <a:t>	Guest user can visit the website and  view the all content of website. Guest user  can also Enquiry.</a:t>
            </a:r>
            <a:endParaRPr/>
          </a:p>
          <a:p>
            <a:pPr indent="-106045" lvl="0" marL="287020" rtl="0" algn="l">
              <a:lnSpc>
                <a:spcPct val="100000"/>
              </a:lnSpc>
              <a:spcBef>
                <a:spcPts val="0"/>
              </a:spcBef>
              <a:spcAft>
                <a:spcPts val="0"/>
              </a:spcAft>
              <a:buClr>
                <a:srgbClr val="0AD0D9"/>
              </a:buClr>
              <a:buSzPct val="102316"/>
              <a:buFont typeface="Noto Sans Symbols"/>
              <a:buNone/>
            </a:pPr>
            <a:r>
              <a:t/>
            </a:r>
            <a:endParaRPr sz="2800">
              <a:latin typeface="Times New Roman"/>
              <a:ea typeface="Times New Roman"/>
              <a:cs typeface="Times New Roman"/>
              <a:sym typeface="Times New Roman"/>
            </a:endParaRPr>
          </a:p>
          <a:p>
            <a:pPr indent="-106045" lvl="0" marL="287020" rtl="0" algn="l">
              <a:lnSpc>
                <a:spcPct val="100000"/>
              </a:lnSpc>
              <a:spcBef>
                <a:spcPts val="0"/>
              </a:spcBef>
              <a:spcAft>
                <a:spcPts val="0"/>
              </a:spcAft>
              <a:buClr>
                <a:srgbClr val="0AD0D9"/>
              </a:buClr>
              <a:buSzPct val="102316"/>
              <a:buFont typeface="Noto Sans Symbols"/>
              <a:buNone/>
            </a:pPr>
            <a:r>
              <a:t/>
            </a:r>
            <a:endParaRPr sz="2800">
              <a:latin typeface="Times New Roman"/>
              <a:ea typeface="Times New Roman"/>
              <a:cs typeface="Times New Roman"/>
              <a:sym typeface="Times New Roman"/>
            </a:endParaRPr>
          </a:p>
          <a:p>
            <a:pPr indent="-106046" lvl="0" marL="287020" rtl="0" algn="l">
              <a:lnSpc>
                <a:spcPct val="100000"/>
              </a:lnSpc>
              <a:spcBef>
                <a:spcPts val="675"/>
              </a:spcBef>
              <a:spcAft>
                <a:spcPts val="0"/>
              </a:spcAft>
              <a:buClr>
                <a:schemeClr val="dk1"/>
              </a:buClr>
              <a:buSzPct val="108108"/>
              <a:buFont typeface="Times New Roman"/>
              <a:buNone/>
            </a:pPr>
            <a:r>
              <a:t/>
            </a:r>
            <a:endParaRPr sz="28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3"/>
          <p:cNvSpPr txBox="1"/>
          <p:nvPr/>
        </p:nvSpPr>
        <p:spPr>
          <a:xfrm>
            <a:off x="457200" y="381000"/>
            <a:ext cx="8229600" cy="618460"/>
          </a:xfrm>
          <a:prstGeom prst="rect">
            <a:avLst/>
          </a:prstGeom>
          <a:noFill/>
          <a:ln>
            <a:noFill/>
          </a:ln>
        </p:spPr>
        <p:txBody>
          <a:bodyPr anchorCtr="0" anchor="b" bIns="0" lIns="0" spcFirstLastPara="1" rIns="0" wrap="square" tIns="45700">
            <a:normAutofit/>
          </a:bodyPr>
          <a:lstStyle/>
          <a:p>
            <a:pPr indent="0" lvl="0" marL="0" marR="0" rtl="0" algn="l">
              <a:lnSpc>
                <a:spcPct val="100000"/>
              </a:lnSpc>
              <a:spcBef>
                <a:spcPts val="0"/>
              </a:spcBef>
              <a:spcAft>
                <a:spcPts val="0"/>
              </a:spcAft>
              <a:buClr>
                <a:schemeClr val="dk2"/>
              </a:buClr>
              <a:buSzPts val="3500"/>
              <a:buFont typeface="Calibri"/>
              <a:buNone/>
            </a:pPr>
            <a:r>
              <a:rPr b="0" i="0" lang="en-US" sz="2800" u="none" cap="none" strike="noStrike">
                <a:solidFill>
                  <a:schemeClr val="dk2"/>
                </a:solidFill>
                <a:latin typeface="Calibri"/>
                <a:ea typeface="Calibri"/>
                <a:cs typeface="Calibri"/>
                <a:sym typeface="Calibri"/>
              </a:rPr>
              <a:t>Entity Relationship diagram</a:t>
            </a:r>
            <a:endParaRPr b="0" i="0" sz="2800" u="none" cap="none" strike="noStrike">
              <a:solidFill>
                <a:schemeClr val="dk2"/>
              </a:solidFill>
              <a:latin typeface="Calibri"/>
              <a:ea typeface="Calibri"/>
              <a:cs typeface="Calibri"/>
              <a:sym typeface="Calibri"/>
            </a:endParaRPr>
          </a:p>
        </p:txBody>
      </p:sp>
      <p:pic>
        <p:nvPicPr>
          <p:cNvPr descr="C:\Users\pande\Downloads\tms (1).png" id="164" name="Google Shape;164;p23"/>
          <p:cNvPicPr preferRelativeResize="0"/>
          <p:nvPr/>
        </p:nvPicPr>
        <p:blipFill rotWithShape="1">
          <a:blip r:embed="rId3">
            <a:alphaModFix/>
          </a:blip>
          <a:srcRect b="0" l="0" r="0" t="0"/>
          <a:stretch/>
        </p:blipFill>
        <p:spPr>
          <a:xfrm>
            <a:off x="701748" y="1190846"/>
            <a:ext cx="7602280" cy="482718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low">
  <a:themeElements>
    <a:clrScheme name="Flow">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low">
  <a:themeElements>
    <a:clrScheme name="Flow">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